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Override1.xml" ContentType="application/vnd.openxmlformats-officedocument.themeOverr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Override2.xml" ContentType="application/vnd.openxmlformats-officedocument.themeOverrid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2" r:id="rId4"/>
    <p:sldMasterId id="2147483668" r:id="rId5"/>
  </p:sldMasterIdLst>
  <p:notesMasterIdLst>
    <p:notesMasterId r:id="rId17"/>
  </p:notesMasterIdLst>
  <p:sldIdLst>
    <p:sldId id="256" r:id="rId6"/>
    <p:sldId id="270" r:id="rId7"/>
    <p:sldId id="257" r:id="rId8"/>
    <p:sldId id="258" r:id="rId9"/>
    <p:sldId id="267" r:id="rId10"/>
    <p:sldId id="260" r:id="rId11"/>
    <p:sldId id="261" r:id="rId12"/>
    <p:sldId id="262" r:id="rId13"/>
    <p:sldId id="269" r:id="rId14"/>
    <p:sldId id="268" r:id="rId15"/>
    <p:sldId id="266" r:id="rId16"/>
  </p:sldIdLst>
  <p:sldSz cx="9144000" cy="5143500" type="screen16x9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31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251"/>
    <a:srgbClr val="0A55A0"/>
    <a:srgbClr val="0079BA"/>
    <a:srgbClr val="00487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5703" autoAdjust="0"/>
    <p:restoredTop sz="94619" autoAdjust="0"/>
  </p:normalViewPr>
  <p:slideViewPr>
    <p:cSldViewPr>
      <p:cViewPr varScale="1">
        <p:scale>
          <a:sx n="121" d="100"/>
          <a:sy n="121" d="100"/>
        </p:scale>
        <p:origin x="102" y="486"/>
      </p:cViewPr>
      <p:guideLst>
        <p:guide orient="horz" pos="1620"/>
        <p:guide pos="314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10" Type="http://schemas.openxmlformats.org/officeDocument/2006/relationships/slide" Target="slides/slide5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51705A7-ED4B-400A-8067-88069BFB26FA}" type="datetimeFigureOut">
              <a:rPr lang="fr-CA" smtClean="0"/>
              <a:t>2019-08-26</a:t>
            </a:fld>
            <a:endParaRPr lang="fr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DA69CF3-C293-442C-B137-7476FC78D474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9435141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slideMaster" Target="../slideMasters/slideMaster2.xml"/><Relationship Id="rId1" Type="http://schemas.openxmlformats.org/officeDocument/2006/relationships/themeOverride" Target="../theme/themeOverride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re ble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/>
          <p:cNvSpPr txBox="1">
            <a:spLocks/>
          </p:cNvSpPr>
          <p:nvPr userDrawn="1"/>
        </p:nvSpPr>
        <p:spPr>
          <a:xfrm>
            <a:off x="-1" y="0"/>
            <a:ext cx="9144001" cy="4245936"/>
          </a:xfrm>
          <a:prstGeom prst="rect">
            <a:avLst/>
          </a:prstGeom>
          <a:solidFill>
            <a:srgbClr val="003251"/>
          </a:solidFill>
        </p:spPr>
        <p:txBody>
          <a:bodyPr vert="horz" lIns="507600" tIns="1015200" rIns="507600" bIns="0" rtlCol="0" anchor="t" anchorCtr="0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5600" b="1" kern="1200">
                <a:solidFill>
                  <a:srgbClr val="0079BA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endParaRPr lang="fr-CA" dirty="0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0" y="0"/>
            <a:ext cx="9144000" cy="3111810"/>
          </a:xfrm>
          <a:noFill/>
        </p:spPr>
        <p:txBody>
          <a:bodyPr lIns="507600" tIns="1015200" rIns="507600" bIns="0" anchor="t" anchorCtr="0">
            <a:normAutofit/>
          </a:bodyPr>
          <a:lstStyle>
            <a:lvl1pPr algn="l">
              <a:defRPr sz="5600" b="1" cap="all">
                <a:solidFill>
                  <a:srgbClr val="0079BA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dirty="0" smtClean="0"/>
              <a:t>TITRE DE </a:t>
            </a:r>
            <a:br>
              <a:rPr lang="en-US" dirty="0" smtClean="0"/>
            </a:br>
            <a:r>
              <a:rPr lang="en-US" dirty="0" smtClean="0"/>
              <a:t>LA CONFÉRENCE</a:t>
            </a:r>
            <a:endParaRPr lang="fr-CA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0" y="3111810"/>
            <a:ext cx="9144000" cy="1075570"/>
          </a:xfrm>
          <a:noFill/>
        </p:spPr>
        <p:txBody>
          <a:bodyPr lIns="507600" tIns="381600" rIns="507600" bIns="381600" anchor="b" anchorCtr="0">
            <a:noAutofit/>
          </a:bodyPr>
          <a:lstStyle>
            <a:lvl1pPr marL="0" indent="0" algn="l">
              <a:buNone/>
              <a:defRPr sz="1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Sous </a:t>
            </a:r>
            <a:r>
              <a:rPr lang="en-US" dirty="0" err="1" smtClean="0"/>
              <a:t>titre</a:t>
            </a:r>
            <a:endParaRPr lang="fr-CA" dirty="0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>
          <a:xfrm>
            <a:off x="7529726" y="4174003"/>
            <a:ext cx="1592229" cy="237600"/>
          </a:xfrm>
        </p:spPr>
        <p:txBody>
          <a:bodyPr/>
          <a:lstStyle>
            <a:lvl1pPr>
              <a:defRPr sz="14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F679D17C-55F7-4C7A-A463-BDD94869E00A}" type="datetime1">
              <a:rPr lang="fr-CA" smtClean="0"/>
              <a:t>2019-08-26</a:t>
            </a:fld>
            <a:endParaRPr lang="fr-CA"/>
          </a:p>
        </p:txBody>
      </p:sp>
      <p:sp>
        <p:nvSpPr>
          <p:cNvPr id="4" name="TextBox 3"/>
          <p:cNvSpPr txBox="1"/>
          <p:nvPr userDrawn="1"/>
        </p:nvSpPr>
        <p:spPr>
          <a:xfrm>
            <a:off x="41801" y="454914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pic>
        <p:nvPicPr>
          <p:cNvPr id="18" name="Image 1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417008"/>
            <a:ext cx="9144000" cy="733425"/>
          </a:xfrm>
          <a:prstGeom prst="rect">
            <a:avLst/>
          </a:prstGeom>
        </p:spPr>
      </p:pic>
      <p:sp>
        <p:nvSpPr>
          <p:cNvPr id="19" name="Rectangle 18"/>
          <p:cNvSpPr/>
          <p:nvPr userDrawn="1"/>
        </p:nvSpPr>
        <p:spPr>
          <a:xfrm>
            <a:off x="0" y="4190400"/>
            <a:ext cx="9144000" cy="237600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2441608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e colonnes blanc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" y="4190400"/>
            <a:ext cx="7979007" cy="237600"/>
          </a:xfrm>
        </p:spPr>
        <p:txBody>
          <a:bodyPr vert="horz" lIns="507600" tIns="45720" rIns="91440" bIns="45720" rtlCol="0" anchor="ctr"/>
          <a:lstStyle>
            <a:lvl1pPr marL="0" algn="l" defTabSz="914400" rtl="0" eaLnBrk="1" latinLnBrk="0" hangingPunct="1">
              <a:defRPr lang="fr-CA" sz="1400" kern="1200" cap="all" smtClean="0">
                <a:solidFill>
                  <a:schemeClr val="bg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</a:lstStyle>
          <a:p>
            <a:r>
              <a:rPr lang="fr-CA" dirty="0" smtClean="0"/>
              <a:t>TITRE DE LA CONFÉRENCE</a:t>
            </a:r>
            <a:endParaRPr lang="fr-CA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027814" y="4190400"/>
            <a:ext cx="1110857" cy="237600"/>
          </a:xfrm>
        </p:spPr>
        <p:txBody>
          <a:bodyPr vert="horz" lIns="91440" tIns="45720" rIns="507600" bIns="45720" rtlCol="0" anchor="ctr"/>
          <a:lstStyle>
            <a:lvl1pPr>
              <a:defRPr lang="fr-CA" sz="14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0D68B89D-13AA-4925-8219-7E0F89A14DF1}" type="slidenum">
              <a:rPr>
                <a:solidFill>
                  <a:prstClr val="white"/>
                </a:solidFill>
              </a:rPr>
              <a:pPr/>
              <a:t>‹N°›</a:t>
            </a:fld>
            <a:endParaRPr dirty="0">
              <a:solidFill>
                <a:prstClr val="white"/>
              </a:solidFill>
            </a:endParaRP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3164758" y="1005577"/>
            <a:ext cx="2740114" cy="3131846"/>
          </a:xfrm>
        </p:spPr>
        <p:txBody>
          <a:bodyPr>
            <a:normAutofit/>
          </a:bodyPr>
          <a:lstStyle>
            <a:lvl1pPr marL="0" indent="0">
              <a:buNone/>
              <a:defRPr sz="1900" b="0" i="0">
                <a:solidFill>
                  <a:srgbClr val="003251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fr-CA" dirty="0" smtClean="0"/>
              <a:t>Click to </a:t>
            </a:r>
            <a:r>
              <a:rPr lang="fr-CA" dirty="0" err="1" smtClean="0"/>
              <a:t>edit</a:t>
            </a:r>
            <a:r>
              <a:rPr lang="fr-CA" dirty="0" smtClean="0"/>
              <a:t> Master </a:t>
            </a:r>
            <a:r>
              <a:rPr lang="fr-CA" dirty="0" err="1" smtClean="0"/>
              <a:t>text</a:t>
            </a:r>
            <a:r>
              <a:rPr lang="fr-CA" dirty="0" smtClean="0"/>
              <a:t> styles</a:t>
            </a:r>
          </a:p>
        </p:txBody>
      </p:sp>
      <p:sp>
        <p:nvSpPr>
          <p:cNvPr id="18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424339" y="1"/>
            <a:ext cx="2740114" cy="995116"/>
          </a:xfrm>
        </p:spPr>
        <p:txBody>
          <a:bodyPr tIns="90000">
            <a:normAutofit/>
          </a:bodyPr>
          <a:lstStyle>
            <a:lvl1pPr marL="0" indent="0">
              <a:buNone/>
              <a:defRPr sz="5600" b="0" i="0">
                <a:solidFill>
                  <a:srgbClr val="0079BA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dirty="0" smtClean="0"/>
              <a:t>1</a:t>
            </a:r>
          </a:p>
        </p:txBody>
      </p:sp>
      <p:sp>
        <p:nvSpPr>
          <p:cNvPr id="19" name="Text Placeholder 6"/>
          <p:cNvSpPr>
            <a:spLocks noGrp="1"/>
          </p:cNvSpPr>
          <p:nvPr>
            <p:ph type="body" sz="quarter" idx="15"/>
          </p:nvPr>
        </p:nvSpPr>
        <p:spPr>
          <a:xfrm>
            <a:off x="424339" y="1005577"/>
            <a:ext cx="2714194" cy="3131846"/>
          </a:xfrm>
        </p:spPr>
        <p:txBody>
          <a:bodyPr>
            <a:normAutofit/>
          </a:bodyPr>
          <a:lstStyle>
            <a:lvl1pPr marL="0" indent="0">
              <a:buNone/>
              <a:defRPr sz="1900" b="0" i="0">
                <a:solidFill>
                  <a:srgbClr val="003251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fr-CA" dirty="0" smtClean="0"/>
              <a:t>Click to </a:t>
            </a:r>
            <a:r>
              <a:rPr lang="fr-CA" dirty="0" err="1" smtClean="0"/>
              <a:t>edit</a:t>
            </a:r>
            <a:r>
              <a:rPr lang="fr-CA" dirty="0" smtClean="0"/>
              <a:t> Master </a:t>
            </a:r>
            <a:r>
              <a:rPr lang="fr-CA" dirty="0" err="1" smtClean="0"/>
              <a:t>text</a:t>
            </a:r>
            <a:r>
              <a:rPr lang="fr-CA" dirty="0" smtClean="0"/>
              <a:t> styles</a:t>
            </a:r>
          </a:p>
        </p:txBody>
      </p:sp>
      <p:sp>
        <p:nvSpPr>
          <p:cNvPr id="20" name="Text Placeholder 6"/>
          <p:cNvSpPr>
            <a:spLocks noGrp="1"/>
          </p:cNvSpPr>
          <p:nvPr>
            <p:ph type="body" sz="quarter" idx="16"/>
          </p:nvPr>
        </p:nvSpPr>
        <p:spPr>
          <a:xfrm>
            <a:off x="5905177" y="1005577"/>
            <a:ext cx="2714194" cy="3131846"/>
          </a:xfrm>
        </p:spPr>
        <p:txBody>
          <a:bodyPr>
            <a:normAutofit/>
          </a:bodyPr>
          <a:lstStyle>
            <a:lvl1pPr marL="0" indent="0">
              <a:buNone/>
              <a:defRPr sz="1900" b="0" i="0">
                <a:solidFill>
                  <a:srgbClr val="003251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fr-CA" dirty="0" smtClean="0"/>
              <a:t>Click to </a:t>
            </a:r>
            <a:r>
              <a:rPr lang="fr-CA" dirty="0" err="1" smtClean="0"/>
              <a:t>edit</a:t>
            </a:r>
            <a:r>
              <a:rPr lang="fr-CA" dirty="0" smtClean="0"/>
              <a:t> Master </a:t>
            </a:r>
            <a:r>
              <a:rPr lang="fr-CA" dirty="0" err="1" smtClean="0"/>
              <a:t>text</a:t>
            </a:r>
            <a:r>
              <a:rPr lang="fr-CA" dirty="0" smtClean="0"/>
              <a:t> styles</a:t>
            </a:r>
          </a:p>
        </p:txBody>
      </p:sp>
      <p:sp>
        <p:nvSpPr>
          <p:cNvPr id="21" name="Text Placeholder 6"/>
          <p:cNvSpPr>
            <a:spLocks noGrp="1"/>
          </p:cNvSpPr>
          <p:nvPr>
            <p:ph type="body" sz="quarter" idx="17" hasCustomPrompt="1"/>
          </p:nvPr>
        </p:nvSpPr>
        <p:spPr>
          <a:xfrm>
            <a:off x="3164758" y="1"/>
            <a:ext cx="2714194" cy="995116"/>
          </a:xfrm>
        </p:spPr>
        <p:txBody>
          <a:bodyPr tIns="90000">
            <a:normAutofit/>
          </a:bodyPr>
          <a:lstStyle>
            <a:lvl1pPr marL="0" indent="0">
              <a:buNone/>
              <a:defRPr sz="5600" b="0" i="0">
                <a:solidFill>
                  <a:srgbClr val="0079BA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dirty="0" smtClean="0"/>
              <a:t>2</a:t>
            </a:r>
          </a:p>
        </p:txBody>
      </p:sp>
      <p:sp>
        <p:nvSpPr>
          <p:cNvPr id="22" name="Text Placeholder 6"/>
          <p:cNvSpPr>
            <a:spLocks noGrp="1"/>
          </p:cNvSpPr>
          <p:nvPr>
            <p:ph type="body" sz="quarter" idx="18" hasCustomPrompt="1"/>
          </p:nvPr>
        </p:nvSpPr>
        <p:spPr>
          <a:xfrm>
            <a:off x="5905177" y="1"/>
            <a:ext cx="2714194" cy="995116"/>
          </a:xfrm>
        </p:spPr>
        <p:txBody>
          <a:bodyPr tIns="90000">
            <a:normAutofit/>
          </a:bodyPr>
          <a:lstStyle>
            <a:lvl1pPr marL="0" indent="0">
              <a:buNone/>
              <a:defRPr sz="5600" b="0" i="0">
                <a:solidFill>
                  <a:srgbClr val="0079BA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dirty="0" smtClean="0"/>
              <a:t>3</a:t>
            </a:r>
          </a:p>
        </p:txBody>
      </p:sp>
      <p:pic>
        <p:nvPicPr>
          <p:cNvPr id="15" name="Image 14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417008"/>
            <a:ext cx="9144000" cy="733425"/>
          </a:xfrm>
          <a:prstGeom prst="rect">
            <a:avLst/>
          </a:prstGeom>
        </p:spPr>
      </p:pic>
      <p:sp>
        <p:nvSpPr>
          <p:cNvPr id="16" name="Rectangle 15"/>
          <p:cNvSpPr/>
          <p:nvPr userDrawn="1"/>
        </p:nvSpPr>
        <p:spPr>
          <a:xfrm>
            <a:off x="0" y="4190400"/>
            <a:ext cx="9144000" cy="237600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5764493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lacroix_bob\Desktop\PPT 16x9\UQAM.jp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4191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0" y="0"/>
            <a:ext cx="9144000" cy="3111810"/>
          </a:xfrm>
          <a:noFill/>
        </p:spPr>
        <p:txBody>
          <a:bodyPr lIns="507600" tIns="1015200" rIns="507600" bIns="0" anchor="t" anchorCtr="0">
            <a:normAutofit/>
          </a:bodyPr>
          <a:lstStyle>
            <a:lvl1pPr algn="l">
              <a:defRPr sz="5600" b="1" cap="all">
                <a:solidFill>
                  <a:srgbClr val="0079BA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fr-CA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3111810"/>
            <a:ext cx="9144000" cy="1075570"/>
          </a:xfrm>
          <a:noFill/>
        </p:spPr>
        <p:txBody>
          <a:bodyPr lIns="507600" tIns="381600" rIns="507600" bIns="381600" anchor="b" anchorCtr="0">
            <a:noAutofit/>
          </a:bodyPr>
          <a:lstStyle>
            <a:lvl1pPr marL="0" indent="0" algn="l">
              <a:buNone/>
              <a:defRPr sz="1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fr-CA" dirty="0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>
          <a:xfrm>
            <a:off x="7529726" y="4174003"/>
            <a:ext cx="1592229" cy="237600"/>
          </a:xfrm>
        </p:spPr>
        <p:txBody>
          <a:bodyPr/>
          <a:lstStyle>
            <a:lvl1pPr>
              <a:defRPr sz="14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9A0BC2EC-A15F-4F60-9FCE-C7DB23D1DE61}" type="datetime1">
              <a:rPr lang="fr-CA" smtClean="0">
                <a:solidFill>
                  <a:prstClr val="white"/>
                </a:solidFill>
              </a:rPr>
              <a:t>2019-08-26</a:t>
            </a:fld>
            <a:endParaRPr lang="fr-CA">
              <a:solidFill>
                <a:prstClr val="white"/>
              </a:solidFill>
            </a:endParaRPr>
          </a:p>
        </p:txBody>
      </p:sp>
      <p:pic>
        <p:nvPicPr>
          <p:cNvPr id="14" name="Image 13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417008"/>
            <a:ext cx="9144000" cy="733425"/>
          </a:xfrm>
          <a:prstGeom prst="rect">
            <a:avLst/>
          </a:prstGeom>
        </p:spPr>
      </p:pic>
      <p:sp>
        <p:nvSpPr>
          <p:cNvPr id="15" name="Rectangle 14"/>
          <p:cNvSpPr/>
          <p:nvPr userDrawn="1"/>
        </p:nvSpPr>
        <p:spPr>
          <a:xfrm>
            <a:off x="0" y="4190400"/>
            <a:ext cx="9144000" cy="237600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017184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e ble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 txBox="1">
            <a:spLocks/>
          </p:cNvSpPr>
          <p:nvPr userDrawn="1"/>
        </p:nvSpPr>
        <p:spPr>
          <a:xfrm>
            <a:off x="2" y="0"/>
            <a:ext cx="9144001" cy="4245936"/>
          </a:xfrm>
          <a:prstGeom prst="rect">
            <a:avLst/>
          </a:prstGeom>
          <a:solidFill>
            <a:srgbClr val="003251"/>
          </a:solidFill>
        </p:spPr>
        <p:txBody>
          <a:bodyPr vert="horz" lIns="507600" tIns="1015200" rIns="507600" bIns="0" rtlCol="0" anchor="t" anchorCtr="0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5600" b="1" kern="1200">
                <a:solidFill>
                  <a:srgbClr val="0079BA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endParaRPr lang="fr-CA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1" y="4190400"/>
            <a:ext cx="7979007" cy="237600"/>
          </a:xfrm>
        </p:spPr>
        <p:txBody>
          <a:bodyPr vert="horz" lIns="507600" tIns="45720" rIns="91440" bIns="45720" rtlCol="0" anchor="ctr"/>
          <a:lstStyle>
            <a:lvl1pPr>
              <a:defRPr lang="fr-CA" sz="1400" cap="all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algn="l"/>
            <a:r>
              <a:rPr lang="fr-CA" dirty="0" smtClean="0"/>
              <a:t>TITRE DE LA CONFÉRENCE</a:t>
            </a:r>
            <a:endParaRPr lang="fr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033144" y="4190400"/>
            <a:ext cx="1110857" cy="237600"/>
          </a:xfrm>
        </p:spPr>
        <p:txBody>
          <a:bodyPr vert="horz" lIns="91440" tIns="45720" rIns="507600" bIns="45720" rtlCol="0" anchor="ctr"/>
          <a:lstStyle>
            <a:lvl1pPr>
              <a:defRPr lang="fr-CA" sz="14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0D68B89D-13AA-4925-8219-7E0F89A14DF1}" type="slidenum">
              <a:rPr lang="fr-CA" smtClean="0"/>
              <a:pPr/>
              <a:t>‹N°›</a:t>
            </a:fld>
            <a:endParaRPr lang="fr-CA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0" y="0"/>
            <a:ext cx="9144000" cy="4192191"/>
          </a:xfrm>
          <a:noFill/>
        </p:spPr>
        <p:txBody>
          <a:bodyPr vert="horz" lIns="507600" tIns="1015200" rIns="507600" bIns="381600" rtlCol="0">
            <a:noAutofit/>
          </a:bodyPr>
          <a:lstStyle>
            <a:lvl1pPr>
              <a:defRPr lang="fr-CA" sz="2800" dirty="0" smtClean="0">
                <a:solidFill>
                  <a:srgbClr val="0079BA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marL="0" lvl="0" indent="0">
              <a:buNone/>
            </a:pPr>
            <a:r>
              <a:rPr lang="fr-CA" dirty="0" smtClean="0"/>
              <a:t>Click to </a:t>
            </a:r>
            <a:r>
              <a:rPr lang="fr-CA" dirty="0" err="1" smtClean="0"/>
              <a:t>edit</a:t>
            </a:r>
            <a:r>
              <a:rPr lang="fr-CA" dirty="0" smtClean="0"/>
              <a:t> Master </a:t>
            </a:r>
            <a:r>
              <a:rPr lang="fr-CA" dirty="0" err="1" smtClean="0"/>
              <a:t>text</a:t>
            </a:r>
            <a:r>
              <a:rPr lang="fr-CA" dirty="0" smtClean="0"/>
              <a:t> styles</a:t>
            </a:r>
          </a:p>
        </p:txBody>
      </p:sp>
      <p:pic>
        <p:nvPicPr>
          <p:cNvPr id="15" name="Image 1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417008"/>
            <a:ext cx="9144000" cy="733425"/>
          </a:xfrm>
          <a:prstGeom prst="rect">
            <a:avLst/>
          </a:prstGeom>
        </p:spPr>
      </p:pic>
      <p:sp>
        <p:nvSpPr>
          <p:cNvPr id="16" name="Rectangle 15"/>
          <p:cNvSpPr/>
          <p:nvPr userDrawn="1"/>
        </p:nvSpPr>
        <p:spPr>
          <a:xfrm>
            <a:off x="0" y="4190400"/>
            <a:ext cx="9144000" cy="237600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779050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e et photo ble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 txBox="1">
            <a:spLocks/>
          </p:cNvSpPr>
          <p:nvPr userDrawn="1"/>
        </p:nvSpPr>
        <p:spPr>
          <a:xfrm>
            <a:off x="1" y="0"/>
            <a:ext cx="5831111" cy="4245936"/>
          </a:xfrm>
          <a:prstGeom prst="rect">
            <a:avLst/>
          </a:prstGeom>
          <a:solidFill>
            <a:srgbClr val="003251"/>
          </a:solidFill>
        </p:spPr>
        <p:txBody>
          <a:bodyPr vert="horz" lIns="507600" tIns="1015200" rIns="507600" bIns="0" rtlCol="0" anchor="t" anchorCtr="0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5600" b="1" kern="1200">
                <a:solidFill>
                  <a:srgbClr val="0079BA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endParaRPr lang="fr-CA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5348" y="4190400"/>
            <a:ext cx="7973660" cy="237600"/>
          </a:xfrm>
        </p:spPr>
        <p:txBody>
          <a:bodyPr vert="horz" lIns="507600" tIns="45720" rIns="91440" bIns="45720" rtlCol="0" anchor="ctr"/>
          <a:lstStyle>
            <a:lvl1pPr marL="0" algn="l" defTabSz="914400" rtl="0" eaLnBrk="1" latinLnBrk="0" hangingPunct="1">
              <a:defRPr lang="fr-CA" sz="1400" kern="1200" cap="all" smtClean="0">
                <a:solidFill>
                  <a:schemeClr val="bg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</a:lstStyle>
          <a:p>
            <a:r>
              <a:rPr lang="fr-CA" dirty="0" smtClean="0"/>
              <a:t>TITRE DE LA CONFÉRENCE</a:t>
            </a:r>
            <a:endParaRPr lang="fr-CA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033144" y="4189461"/>
            <a:ext cx="1110857" cy="237600"/>
          </a:xfrm>
        </p:spPr>
        <p:txBody>
          <a:bodyPr vert="horz" lIns="91440" tIns="45720" rIns="507600" bIns="45720" rtlCol="0" anchor="ctr"/>
          <a:lstStyle>
            <a:lvl1pPr>
              <a:defRPr lang="fr-CA" sz="14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0D68B89D-13AA-4925-8219-7E0F89A14DF1}" type="slidenum">
              <a:rPr lang="fr-CA" smtClean="0"/>
              <a:pPr/>
              <a:t>‹N°›</a:t>
            </a:fld>
            <a:endParaRPr lang="fr-CA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0" y="0"/>
            <a:ext cx="5757046" cy="4190400"/>
          </a:xfrm>
          <a:noFill/>
        </p:spPr>
        <p:txBody>
          <a:bodyPr vert="horz" lIns="507600" tIns="1015200" rIns="507600" bIns="381600" rtlCol="0">
            <a:noAutofit/>
          </a:bodyPr>
          <a:lstStyle>
            <a:lvl1pPr>
              <a:defRPr lang="en-US" sz="2800" dirty="0" smtClean="0">
                <a:solidFill>
                  <a:srgbClr val="0079BA"/>
                </a:solidFill>
                <a:latin typeface="Arial" pitchFamily="34" charset="0"/>
                <a:cs typeface="Arial" pitchFamily="34" charset="0"/>
              </a:defRPr>
            </a:lvl1pPr>
            <a:lvl2pPr marL="507600" indent="0">
              <a:buNone/>
              <a:defRPr lang="en-US" sz="19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</a:lstStyle>
          <a:p>
            <a:pPr marL="0" lvl="0" indent="0">
              <a:buNone/>
            </a:pPr>
            <a:r>
              <a:rPr lang="en-US" dirty="0" smtClean="0"/>
              <a:t>Click to edit Master text styles</a:t>
            </a:r>
          </a:p>
        </p:txBody>
      </p:sp>
      <p:sp>
        <p:nvSpPr>
          <p:cNvPr id="10" name="Picture Placeholder 9"/>
          <p:cNvSpPr>
            <a:spLocks noGrp="1"/>
          </p:cNvSpPr>
          <p:nvPr>
            <p:ph type="pic" sz="quarter" idx="14"/>
          </p:nvPr>
        </p:nvSpPr>
        <p:spPr>
          <a:xfrm>
            <a:off x="5773550" y="0"/>
            <a:ext cx="3369600" cy="4190400"/>
          </a:xfrm>
        </p:spPr>
        <p:txBody>
          <a:bodyPr/>
          <a:lstStyle/>
          <a:p>
            <a:endParaRPr lang="fr-CA"/>
          </a:p>
        </p:txBody>
      </p:sp>
      <p:sp>
        <p:nvSpPr>
          <p:cNvPr id="14" name="Rectangle 13"/>
          <p:cNvSpPr/>
          <p:nvPr userDrawn="1"/>
        </p:nvSpPr>
        <p:spPr>
          <a:xfrm>
            <a:off x="0" y="4190400"/>
            <a:ext cx="9144000" cy="237600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>
              <a:solidFill>
                <a:prstClr val="white"/>
              </a:solidFill>
            </a:endParaRPr>
          </a:p>
        </p:txBody>
      </p:sp>
      <p:pic>
        <p:nvPicPr>
          <p:cNvPr id="15" name="Image 1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417008"/>
            <a:ext cx="9144000" cy="7334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046504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e colonnes bleu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 txBox="1">
            <a:spLocks/>
          </p:cNvSpPr>
          <p:nvPr userDrawn="1"/>
        </p:nvSpPr>
        <p:spPr>
          <a:xfrm>
            <a:off x="-1" y="0"/>
            <a:ext cx="9144001" cy="4245936"/>
          </a:xfrm>
          <a:prstGeom prst="rect">
            <a:avLst/>
          </a:prstGeom>
          <a:solidFill>
            <a:srgbClr val="003251"/>
          </a:solidFill>
        </p:spPr>
        <p:txBody>
          <a:bodyPr vert="horz" lIns="507600" tIns="1015200" rIns="507600" bIns="0" rtlCol="0" anchor="t" anchorCtr="0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5600" b="1" kern="1200">
                <a:solidFill>
                  <a:srgbClr val="0079BA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endParaRPr lang="fr-CA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" y="4190400"/>
            <a:ext cx="7979007" cy="237600"/>
          </a:xfrm>
        </p:spPr>
        <p:txBody>
          <a:bodyPr vert="horz" lIns="507600" tIns="45720" rIns="91440" bIns="45720" rtlCol="0" anchor="ctr"/>
          <a:lstStyle>
            <a:lvl1pPr marL="0" algn="l" defTabSz="914400" rtl="0" eaLnBrk="1" latinLnBrk="0" hangingPunct="1">
              <a:defRPr lang="fr-CA" sz="1400" kern="1200" cap="all" smtClean="0">
                <a:solidFill>
                  <a:schemeClr val="bg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</a:lstStyle>
          <a:p>
            <a:r>
              <a:rPr lang="fr-CA" dirty="0" smtClean="0"/>
              <a:t>TITRE DE LA CONFÉRENCE</a:t>
            </a:r>
            <a:endParaRPr lang="fr-CA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027814" y="4190400"/>
            <a:ext cx="1110857" cy="237600"/>
          </a:xfrm>
        </p:spPr>
        <p:txBody>
          <a:bodyPr vert="horz" lIns="91440" tIns="45720" rIns="507600" bIns="45720" rtlCol="0" anchor="ctr"/>
          <a:lstStyle>
            <a:lvl1pPr>
              <a:defRPr lang="fr-CA" sz="14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0D68B89D-13AA-4925-8219-7E0F89A14DF1}" type="slidenum">
              <a:rPr>
                <a:solidFill>
                  <a:prstClr val="white"/>
                </a:solidFill>
              </a:rPr>
              <a:pPr/>
              <a:t>‹N°›</a:t>
            </a:fld>
            <a:endParaRPr dirty="0">
              <a:solidFill>
                <a:prstClr val="white"/>
              </a:solidFill>
            </a:endParaRPr>
          </a:p>
        </p:txBody>
      </p:sp>
      <p:sp>
        <p:nvSpPr>
          <p:cNvPr id="13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424340" y="1"/>
            <a:ext cx="2740419" cy="995116"/>
          </a:xfrm>
        </p:spPr>
        <p:txBody>
          <a:bodyPr tIns="90000">
            <a:normAutofit/>
          </a:bodyPr>
          <a:lstStyle>
            <a:lvl1pPr marL="0" indent="0">
              <a:buNone/>
              <a:defRPr sz="5600" b="0" i="0">
                <a:solidFill>
                  <a:srgbClr val="0079BA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dirty="0" smtClean="0"/>
              <a:t>1</a:t>
            </a:r>
          </a:p>
        </p:txBody>
      </p:sp>
      <p:sp>
        <p:nvSpPr>
          <p:cNvPr id="14" name="Text Placeholder 6"/>
          <p:cNvSpPr>
            <a:spLocks noGrp="1"/>
          </p:cNvSpPr>
          <p:nvPr>
            <p:ph type="body" sz="quarter" idx="15"/>
          </p:nvPr>
        </p:nvSpPr>
        <p:spPr>
          <a:xfrm>
            <a:off x="424339" y="1005577"/>
            <a:ext cx="2714194" cy="3131846"/>
          </a:xfrm>
        </p:spPr>
        <p:txBody>
          <a:bodyPr>
            <a:normAutofit/>
          </a:bodyPr>
          <a:lstStyle>
            <a:lvl1pPr marL="0" indent="0">
              <a:buNone/>
              <a:defRPr sz="19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fr-CA" dirty="0" smtClean="0"/>
              <a:t>Click to </a:t>
            </a:r>
            <a:r>
              <a:rPr lang="fr-CA" dirty="0" err="1" smtClean="0"/>
              <a:t>edit</a:t>
            </a:r>
            <a:r>
              <a:rPr lang="fr-CA" dirty="0" smtClean="0"/>
              <a:t> Master </a:t>
            </a:r>
            <a:r>
              <a:rPr lang="fr-CA" dirty="0" err="1" smtClean="0"/>
              <a:t>text</a:t>
            </a:r>
            <a:r>
              <a:rPr lang="fr-CA" dirty="0" smtClean="0"/>
              <a:t> styles</a:t>
            </a:r>
          </a:p>
        </p:txBody>
      </p:sp>
      <p:sp>
        <p:nvSpPr>
          <p:cNvPr id="15" name="Text Placeholder 6"/>
          <p:cNvSpPr>
            <a:spLocks noGrp="1"/>
          </p:cNvSpPr>
          <p:nvPr>
            <p:ph type="body" sz="quarter" idx="16"/>
          </p:nvPr>
        </p:nvSpPr>
        <p:spPr>
          <a:xfrm>
            <a:off x="5905177" y="1005577"/>
            <a:ext cx="2714194" cy="3131846"/>
          </a:xfrm>
        </p:spPr>
        <p:txBody>
          <a:bodyPr>
            <a:normAutofit/>
          </a:bodyPr>
          <a:lstStyle>
            <a:lvl1pPr marL="0" indent="0">
              <a:buNone/>
              <a:defRPr sz="1900" b="0" i="0">
                <a:solidFill>
                  <a:srgbClr val="FFFFFF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fr-CA" dirty="0" smtClean="0"/>
              <a:t>Click to </a:t>
            </a:r>
            <a:r>
              <a:rPr lang="fr-CA" dirty="0" err="1" smtClean="0"/>
              <a:t>edit</a:t>
            </a:r>
            <a:r>
              <a:rPr lang="fr-CA" dirty="0" smtClean="0"/>
              <a:t> Master </a:t>
            </a:r>
            <a:r>
              <a:rPr lang="fr-CA" dirty="0" err="1" smtClean="0"/>
              <a:t>text</a:t>
            </a:r>
            <a:r>
              <a:rPr lang="fr-CA" dirty="0" smtClean="0"/>
              <a:t> styles</a:t>
            </a:r>
          </a:p>
        </p:txBody>
      </p:sp>
      <p:sp>
        <p:nvSpPr>
          <p:cNvPr id="16" name="Text Placeholder 6"/>
          <p:cNvSpPr>
            <a:spLocks noGrp="1"/>
          </p:cNvSpPr>
          <p:nvPr>
            <p:ph type="body" sz="quarter" idx="17"/>
          </p:nvPr>
        </p:nvSpPr>
        <p:spPr>
          <a:xfrm>
            <a:off x="3164758" y="1005577"/>
            <a:ext cx="2714194" cy="3131846"/>
          </a:xfrm>
        </p:spPr>
        <p:txBody>
          <a:bodyPr>
            <a:normAutofit/>
          </a:bodyPr>
          <a:lstStyle>
            <a:lvl1pPr marL="0" indent="0">
              <a:buNone/>
              <a:defRPr sz="1900" b="0" i="0">
                <a:solidFill>
                  <a:srgbClr val="FFFFFF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fr-CA" dirty="0" smtClean="0"/>
              <a:t>Click to </a:t>
            </a:r>
            <a:r>
              <a:rPr lang="fr-CA" dirty="0" err="1" smtClean="0"/>
              <a:t>edit</a:t>
            </a:r>
            <a:r>
              <a:rPr lang="fr-CA" dirty="0" smtClean="0"/>
              <a:t> Master </a:t>
            </a:r>
            <a:r>
              <a:rPr lang="fr-CA" dirty="0" err="1" smtClean="0"/>
              <a:t>text</a:t>
            </a:r>
            <a:r>
              <a:rPr lang="fr-CA" dirty="0" smtClean="0"/>
              <a:t> styles</a:t>
            </a:r>
          </a:p>
        </p:txBody>
      </p:sp>
      <p:sp>
        <p:nvSpPr>
          <p:cNvPr id="17" name="Text Placeholder 6"/>
          <p:cNvSpPr>
            <a:spLocks noGrp="1"/>
          </p:cNvSpPr>
          <p:nvPr>
            <p:ph type="body" sz="quarter" idx="18" hasCustomPrompt="1"/>
          </p:nvPr>
        </p:nvSpPr>
        <p:spPr>
          <a:xfrm>
            <a:off x="5905178" y="1"/>
            <a:ext cx="2740419" cy="995116"/>
          </a:xfrm>
        </p:spPr>
        <p:txBody>
          <a:bodyPr tIns="90000">
            <a:normAutofit/>
          </a:bodyPr>
          <a:lstStyle>
            <a:lvl1pPr marL="0" indent="0">
              <a:buNone/>
              <a:defRPr sz="5600" b="0" i="0">
                <a:solidFill>
                  <a:srgbClr val="0079BA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dirty="0" smtClean="0"/>
              <a:t>3</a:t>
            </a:r>
          </a:p>
        </p:txBody>
      </p:sp>
      <p:sp>
        <p:nvSpPr>
          <p:cNvPr id="18" name="Text Placeholder 6"/>
          <p:cNvSpPr>
            <a:spLocks noGrp="1"/>
          </p:cNvSpPr>
          <p:nvPr>
            <p:ph type="body" sz="quarter" idx="19" hasCustomPrompt="1"/>
          </p:nvPr>
        </p:nvSpPr>
        <p:spPr>
          <a:xfrm>
            <a:off x="3164759" y="1"/>
            <a:ext cx="2740419" cy="995116"/>
          </a:xfrm>
        </p:spPr>
        <p:txBody>
          <a:bodyPr tIns="90000">
            <a:normAutofit/>
          </a:bodyPr>
          <a:lstStyle>
            <a:lvl1pPr marL="0" indent="0">
              <a:buNone/>
              <a:defRPr sz="5600" b="0" i="0">
                <a:solidFill>
                  <a:srgbClr val="0079BA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dirty="0" smtClean="0"/>
              <a:t>2</a:t>
            </a:r>
          </a:p>
        </p:txBody>
      </p:sp>
      <p:pic>
        <p:nvPicPr>
          <p:cNvPr id="22" name="Image 21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417008"/>
            <a:ext cx="9144000" cy="733425"/>
          </a:xfrm>
          <a:prstGeom prst="rect">
            <a:avLst/>
          </a:prstGeom>
        </p:spPr>
      </p:pic>
      <p:sp>
        <p:nvSpPr>
          <p:cNvPr id="23" name="Rectangle 22"/>
          <p:cNvSpPr/>
          <p:nvPr userDrawn="1"/>
        </p:nvSpPr>
        <p:spPr>
          <a:xfrm>
            <a:off x="0" y="4190400"/>
            <a:ext cx="9144000" cy="237600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032849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aphiq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" y="4190400"/>
            <a:ext cx="7914179" cy="237600"/>
          </a:xfrm>
        </p:spPr>
        <p:txBody>
          <a:bodyPr vert="horz" lIns="507600" tIns="45720" rIns="91440" bIns="45720" rtlCol="0" anchor="ctr"/>
          <a:lstStyle>
            <a:lvl1pPr marL="0" algn="l" defTabSz="914400" rtl="0" eaLnBrk="1" latinLnBrk="0" hangingPunct="1">
              <a:defRPr lang="fr-CA" sz="1400" kern="1200" cap="all" smtClean="0">
                <a:solidFill>
                  <a:schemeClr val="bg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</a:lstStyle>
          <a:p>
            <a:r>
              <a:rPr lang="fr-CA" dirty="0" smtClean="0"/>
              <a:t>TITRE DE LA CONFÉRENCE</a:t>
            </a:r>
            <a:endParaRPr lang="fr-CA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033144" y="4190400"/>
            <a:ext cx="1110857" cy="237600"/>
          </a:xfrm>
        </p:spPr>
        <p:txBody>
          <a:bodyPr vert="horz" lIns="91440" tIns="45720" rIns="507600" bIns="45720" rtlCol="0" anchor="ctr"/>
          <a:lstStyle>
            <a:lvl1pPr>
              <a:defRPr lang="fr-CA" sz="1400" smtClean="0">
                <a:solidFill>
                  <a:prstClr val="white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0D68B89D-13AA-4925-8219-7E0F89A14DF1}" type="slidenum">
              <a:rPr lang="fr-CA" smtClean="0"/>
              <a:pPr/>
              <a:t>‹N°›</a:t>
            </a:fld>
            <a:endParaRPr lang="fr-CA"/>
          </a:p>
        </p:txBody>
      </p:sp>
      <p:sp>
        <p:nvSpPr>
          <p:cNvPr id="10" name="Chart Placeholder 9"/>
          <p:cNvSpPr>
            <a:spLocks noGrp="1"/>
          </p:cNvSpPr>
          <p:nvPr>
            <p:ph type="chart" sz="quarter" idx="13"/>
          </p:nvPr>
        </p:nvSpPr>
        <p:spPr>
          <a:xfrm>
            <a:off x="0" y="0"/>
            <a:ext cx="9144000" cy="4190400"/>
          </a:xfrm>
          <a:solidFill>
            <a:schemeClr val="bg1"/>
          </a:solidFill>
        </p:spPr>
        <p:txBody>
          <a:bodyPr/>
          <a:lstStyle/>
          <a:p>
            <a:endParaRPr lang="fr-CA"/>
          </a:p>
        </p:txBody>
      </p:sp>
      <p:pic>
        <p:nvPicPr>
          <p:cNvPr id="12" name="Image 1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417008"/>
            <a:ext cx="9144000" cy="733425"/>
          </a:xfrm>
          <a:prstGeom prst="rect">
            <a:avLst/>
          </a:prstGeom>
        </p:spPr>
      </p:pic>
      <p:sp>
        <p:nvSpPr>
          <p:cNvPr id="11" name="Rectangle 10"/>
          <p:cNvSpPr/>
          <p:nvPr userDrawn="1"/>
        </p:nvSpPr>
        <p:spPr>
          <a:xfrm>
            <a:off x="0" y="4190400"/>
            <a:ext cx="9144000" cy="237600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4139639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re blan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/>
          <p:cNvSpPr txBox="1">
            <a:spLocks/>
          </p:cNvSpPr>
          <p:nvPr userDrawn="1"/>
        </p:nvSpPr>
        <p:spPr>
          <a:xfrm>
            <a:off x="-1" y="0"/>
            <a:ext cx="9144001" cy="4190400"/>
          </a:xfrm>
          <a:prstGeom prst="rect">
            <a:avLst/>
          </a:prstGeom>
          <a:solidFill>
            <a:schemeClr val="bg1"/>
          </a:solidFill>
        </p:spPr>
        <p:txBody>
          <a:bodyPr vert="horz" lIns="507600" tIns="1015200" rIns="507600" bIns="0" rtlCol="0" anchor="t" anchorCtr="0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5600" b="1" kern="1200">
                <a:solidFill>
                  <a:srgbClr val="0079BA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endParaRPr lang="fr-CA" dirty="0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0" y="0"/>
            <a:ext cx="9144000" cy="3165816"/>
          </a:xfrm>
          <a:solidFill>
            <a:schemeClr val="bg1"/>
          </a:solidFill>
        </p:spPr>
        <p:txBody>
          <a:bodyPr lIns="507600" tIns="1015200" rIns="507600" bIns="0" anchor="t" anchorCtr="0">
            <a:normAutofit/>
          </a:bodyPr>
          <a:lstStyle>
            <a:lvl1pPr algn="l">
              <a:defRPr sz="5600" b="1" cap="all">
                <a:solidFill>
                  <a:srgbClr val="00325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fr-CA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3111810"/>
            <a:ext cx="9144000" cy="1075570"/>
          </a:xfrm>
          <a:solidFill>
            <a:schemeClr val="bg1"/>
          </a:solidFill>
        </p:spPr>
        <p:txBody>
          <a:bodyPr lIns="507600" tIns="381600" rIns="507600" bIns="381600" anchor="b" anchorCtr="0">
            <a:no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fr-CA" dirty="0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>
          <a:xfrm>
            <a:off x="7529726" y="4174003"/>
            <a:ext cx="1592229" cy="237600"/>
          </a:xfrm>
        </p:spPr>
        <p:txBody>
          <a:bodyPr/>
          <a:lstStyle>
            <a:lvl1pPr>
              <a:defRPr sz="14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2780EFD7-D632-4F15-92F5-FB3A1B2EBD8C}" type="datetime1">
              <a:rPr lang="fr-CA" smtClean="0">
                <a:solidFill>
                  <a:prstClr val="white"/>
                </a:solidFill>
              </a:rPr>
              <a:t>2019-08-26</a:t>
            </a:fld>
            <a:endParaRPr lang="fr-CA">
              <a:solidFill>
                <a:prstClr val="white"/>
              </a:solidFill>
            </a:endParaRPr>
          </a:p>
        </p:txBody>
      </p:sp>
      <p:pic>
        <p:nvPicPr>
          <p:cNvPr id="12" name="Image 1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417008"/>
            <a:ext cx="9144000" cy="733425"/>
          </a:xfrm>
          <a:prstGeom prst="rect">
            <a:avLst/>
          </a:prstGeom>
        </p:spPr>
      </p:pic>
      <p:sp>
        <p:nvSpPr>
          <p:cNvPr id="13" name="Rectangle 12"/>
          <p:cNvSpPr/>
          <p:nvPr userDrawn="1"/>
        </p:nvSpPr>
        <p:spPr>
          <a:xfrm>
            <a:off x="0" y="4190400"/>
            <a:ext cx="9144000" cy="237600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047405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e blan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/>
          <p:cNvSpPr txBox="1">
            <a:spLocks/>
          </p:cNvSpPr>
          <p:nvPr userDrawn="1"/>
        </p:nvSpPr>
        <p:spPr>
          <a:xfrm>
            <a:off x="-1" y="0"/>
            <a:ext cx="9144001" cy="4190400"/>
          </a:xfrm>
          <a:prstGeom prst="rect">
            <a:avLst/>
          </a:prstGeom>
          <a:solidFill>
            <a:schemeClr val="bg1"/>
          </a:solidFill>
        </p:spPr>
        <p:txBody>
          <a:bodyPr vert="horz" lIns="507600" tIns="1015200" rIns="507600" bIns="0" rtlCol="0" anchor="t" anchorCtr="0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5600" b="1" kern="1200">
                <a:solidFill>
                  <a:srgbClr val="0079BA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endParaRPr lang="fr-CA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1" y="4190400"/>
            <a:ext cx="7979007" cy="237600"/>
          </a:xfrm>
        </p:spPr>
        <p:txBody>
          <a:bodyPr vert="horz" lIns="507600" tIns="45720" rIns="91440" bIns="45720" rtlCol="0" anchor="ctr"/>
          <a:lstStyle>
            <a:lvl1pPr marL="0" algn="l" defTabSz="914400" rtl="0" eaLnBrk="1" latinLnBrk="0" hangingPunct="1">
              <a:defRPr lang="fr-CA" sz="1400" kern="1200" cap="all" smtClean="0">
                <a:solidFill>
                  <a:schemeClr val="bg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</a:lstStyle>
          <a:p>
            <a:r>
              <a:rPr lang="fr-CA" dirty="0" smtClean="0"/>
              <a:t>TITRE DE LA CONFÉRENCE</a:t>
            </a:r>
            <a:endParaRPr lang="fr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033144" y="4190400"/>
            <a:ext cx="1110857" cy="237600"/>
          </a:xfrm>
        </p:spPr>
        <p:txBody>
          <a:bodyPr vert="horz" lIns="91440" tIns="45720" rIns="507600" bIns="45720" rtlCol="0" anchor="ctr"/>
          <a:lstStyle>
            <a:lvl1pPr>
              <a:defRPr lang="fr-CA" sz="14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dirty="0">
                <a:solidFill>
                  <a:prstClr val="white"/>
                </a:solidFill>
              </a:rPr>
              <a:t>2</a:t>
            </a:r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3"/>
          </p:nvPr>
        </p:nvSpPr>
        <p:spPr>
          <a:xfrm>
            <a:off x="0" y="0"/>
            <a:ext cx="9144000" cy="4191930"/>
          </a:xfrm>
          <a:solidFill>
            <a:schemeClr val="bg1"/>
          </a:solidFill>
        </p:spPr>
        <p:txBody>
          <a:bodyPr vert="horz" lIns="507600" tIns="1015200" rIns="507600" bIns="381600" rtlCol="0">
            <a:noAutofit/>
          </a:bodyPr>
          <a:lstStyle>
            <a:lvl1pPr>
              <a:defRPr lang="en-US" sz="2800" smtClean="0">
                <a:solidFill>
                  <a:srgbClr val="003251"/>
                </a:solidFill>
                <a:latin typeface="Arial" pitchFamily="34" charset="0"/>
                <a:cs typeface="Arial" pitchFamily="34" charset="0"/>
              </a:defRPr>
            </a:lvl1pPr>
            <a:lvl2pPr>
              <a:defRPr lang="en-US" smtClean="0">
                <a:solidFill>
                  <a:srgbClr val="003251"/>
                </a:solidFill>
                <a:latin typeface="Arial" pitchFamily="34" charset="0"/>
                <a:cs typeface="Arial" pitchFamily="34" charset="0"/>
              </a:defRPr>
            </a:lvl2pPr>
            <a:lvl3pPr>
              <a:defRPr lang="en-US" sz="2800" smtClean="0">
                <a:solidFill>
                  <a:srgbClr val="003251"/>
                </a:solidFill>
                <a:latin typeface="Arial" pitchFamily="34" charset="0"/>
                <a:cs typeface="Arial" pitchFamily="34" charset="0"/>
              </a:defRPr>
            </a:lvl3pPr>
            <a:lvl4pPr>
              <a:defRPr lang="en-US" sz="2800" smtClean="0">
                <a:solidFill>
                  <a:srgbClr val="003251"/>
                </a:solidFill>
                <a:latin typeface="Arial" pitchFamily="34" charset="0"/>
                <a:cs typeface="Arial" pitchFamily="34" charset="0"/>
              </a:defRPr>
            </a:lvl4pPr>
            <a:lvl5pPr>
              <a:defRPr lang="fr-CA" sz="2800">
                <a:solidFill>
                  <a:srgbClr val="003251"/>
                </a:solidFill>
                <a:latin typeface="Arial" pitchFamily="34" charset="0"/>
                <a:cs typeface="Arial" pitchFamily="34" charset="0"/>
              </a:defRPr>
            </a:lvl5pPr>
          </a:lstStyle>
          <a:p>
            <a:pPr marL="0" lvl="0" indent="0">
              <a:buNone/>
            </a:pPr>
            <a:r>
              <a:rPr lang="en-US" dirty="0" smtClean="0"/>
              <a:t>Click to edit Master text styles</a:t>
            </a:r>
          </a:p>
        </p:txBody>
      </p:sp>
      <p:pic>
        <p:nvPicPr>
          <p:cNvPr id="15" name="Image 1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417008"/>
            <a:ext cx="9144000" cy="733425"/>
          </a:xfrm>
          <a:prstGeom prst="rect">
            <a:avLst/>
          </a:prstGeom>
        </p:spPr>
      </p:pic>
      <p:sp>
        <p:nvSpPr>
          <p:cNvPr id="16" name="Rectangle 15"/>
          <p:cNvSpPr/>
          <p:nvPr userDrawn="1"/>
        </p:nvSpPr>
        <p:spPr>
          <a:xfrm>
            <a:off x="0" y="4190400"/>
            <a:ext cx="9144000" cy="237600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401273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e et photo blan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 txBox="1">
            <a:spLocks/>
          </p:cNvSpPr>
          <p:nvPr userDrawn="1"/>
        </p:nvSpPr>
        <p:spPr>
          <a:xfrm>
            <a:off x="0" y="0"/>
            <a:ext cx="5831112" cy="4190400"/>
          </a:xfrm>
          <a:prstGeom prst="rect">
            <a:avLst/>
          </a:prstGeom>
          <a:solidFill>
            <a:schemeClr val="bg1"/>
          </a:solidFill>
        </p:spPr>
        <p:txBody>
          <a:bodyPr vert="horz" lIns="507600" tIns="1015200" rIns="507600" bIns="0" rtlCol="0" anchor="t" anchorCtr="0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5600" b="1" kern="1200">
                <a:solidFill>
                  <a:srgbClr val="0079BA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endParaRPr lang="fr-CA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5348" y="4190400"/>
            <a:ext cx="7973660" cy="237600"/>
          </a:xfrm>
        </p:spPr>
        <p:txBody>
          <a:bodyPr vert="horz" lIns="507600" tIns="45720" rIns="91440" bIns="45720" rtlCol="0" anchor="ctr"/>
          <a:lstStyle>
            <a:lvl1pPr marL="0" algn="l" defTabSz="914400" rtl="0" eaLnBrk="1" latinLnBrk="0" hangingPunct="1">
              <a:defRPr lang="fr-CA" sz="1400" kern="1200" cap="all" smtClean="0">
                <a:solidFill>
                  <a:schemeClr val="bg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</a:lstStyle>
          <a:p>
            <a:r>
              <a:rPr lang="fr-CA" dirty="0" smtClean="0"/>
              <a:t>TITRE DE LA CONFÉRENCE</a:t>
            </a:r>
            <a:endParaRPr lang="fr-CA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033144" y="4189461"/>
            <a:ext cx="1110857" cy="237600"/>
          </a:xfrm>
        </p:spPr>
        <p:txBody>
          <a:bodyPr vert="horz" lIns="91440" tIns="45720" rIns="507600" bIns="45720" rtlCol="0" anchor="ctr"/>
          <a:lstStyle>
            <a:lvl1pPr>
              <a:defRPr lang="fr-CA" sz="14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0D68B89D-13AA-4925-8219-7E0F89A14DF1}" type="slidenum">
              <a:rPr>
                <a:solidFill>
                  <a:prstClr val="white"/>
                </a:solidFill>
              </a:rPr>
              <a:pPr/>
              <a:t>‹N°›</a:t>
            </a:fld>
            <a:endParaRPr dirty="0">
              <a:solidFill>
                <a:prstClr val="white"/>
              </a:solidFill>
            </a:endParaRP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0" y="0"/>
            <a:ext cx="5757046" cy="4190400"/>
          </a:xfrm>
          <a:solidFill>
            <a:schemeClr val="bg1"/>
          </a:solidFill>
        </p:spPr>
        <p:txBody>
          <a:bodyPr vert="horz" lIns="507600" tIns="1015200" rIns="507600" bIns="381600" rtlCol="0">
            <a:noAutofit/>
          </a:bodyPr>
          <a:lstStyle>
            <a:lvl1pPr>
              <a:defRPr lang="en-US" sz="2800" dirty="0" smtClean="0">
                <a:solidFill>
                  <a:srgbClr val="003251"/>
                </a:solidFill>
                <a:latin typeface="Arial" pitchFamily="34" charset="0"/>
                <a:cs typeface="Arial" pitchFamily="34" charset="0"/>
              </a:defRPr>
            </a:lvl1pPr>
            <a:lvl2pPr marL="507600" indent="-507600">
              <a:buNone/>
              <a:defRPr lang="en-US" sz="19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2pPr>
          </a:lstStyle>
          <a:p>
            <a:pPr marL="0" lvl="0" indent="0">
              <a:buNone/>
            </a:pPr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	</a:t>
            </a:r>
          </a:p>
        </p:txBody>
      </p:sp>
      <p:sp>
        <p:nvSpPr>
          <p:cNvPr id="10" name="Picture Placeholder 9"/>
          <p:cNvSpPr>
            <a:spLocks noGrp="1"/>
          </p:cNvSpPr>
          <p:nvPr>
            <p:ph type="pic" sz="quarter" idx="14"/>
          </p:nvPr>
        </p:nvSpPr>
        <p:spPr>
          <a:xfrm>
            <a:off x="5773550" y="0"/>
            <a:ext cx="3369600" cy="4190400"/>
          </a:xfrm>
        </p:spPr>
        <p:txBody>
          <a:bodyPr/>
          <a:lstStyle/>
          <a:p>
            <a:endParaRPr lang="fr-CA"/>
          </a:p>
        </p:txBody>
      </p:sp>
      <p:pic>
        <p:nvPicPr>
          <p:cNvPr id="14" name="Image 1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417008"/>
            <a:ext cx="9144000" cy="733425"/>
          </a:xfrm>
          <a:prstGeom prst="rect">
            <a:avLst/>
          </a:prstGeom>
        </p:spPr>
      </p:pic>
      <p:sp>
        <p:nvSpPr>
          <p:cNvPr id="15" name="Rectangle 14"/>
          <p:cNvSpPr/>
          <p:nvPr userDrawn="1"/>
        </p:nvSpPr>
        <p:spPr>
          <a:xfrm>
            <a:off x="0" y="4190400"/>
            <a:ext cx="9144000" cy="237600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6209892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9.xml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fr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1" y="4767264"/>
            <a:ext cx="2134145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946990-001F-40B3-91AB-AA278C012992}" type="datetime1">
              <a:rPr lang="fr-CA" smtClean="0"/>
              <a:t>2019-08-26</a:t>
            </a:fld>
            <a:endParaRPr lang="fr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3658" y="4767264"/>
            <a:ext cx="2896689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fr-CA" smtClean="0"/>
              <a:t>TITRE DE LA CONFÉRENCE</a:t>
            </a:r>
            <a:endParaRPr lang="fr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2656" y="4767264"/>
            <a:ext cx="2134144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68B89D-13AA-4925-8219-7E0F89A14DF1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1434129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  <p:sldLayoutId id="2147483667" r:id="rId2"/>
    <p:sldLayoutId id="2147483659" r:id="rId3"/>
    <p:sldLayoutId id="2147483671" r:id="rId4"/>
    <p:sldLayoutId id="2147483679" r:id="rId5"/>
    <p:sldLayoutId id="2147483678" r:id="rId6"/>
  </p:sldLayoutIdLst>
  <p:timing>
    <p:tnLst>
      <p:par>
        <p:cTn id="1" dur="indefinite" restart="never" nodeType="tmRoot"/>
      </p:par>
    </p:tnLst>
  </p:timing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fr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1" y="4767264"/>
            <a:ext cx="2134145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ECF9ED-D3A7-4400-A1C6-EDBD7237043E}" type="datetime1">
              <a:rPr lang="fr-CA" smtClean="0">
                <a:solidFill>
                  <a:prstClr val="black">
                    <a:tint val="75000"/>
                  </a:prstClr>
                </a:solidFill>
              </a:rPr>
              <a:t>2019-08-26</a:t>
            </a:fld>
            <a:endParaRPr lang="fr-C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3658" y="4767264"/>
            <a:ext cx="2896689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fr-CA" smtClean="0">
                <a:solidFill>
                  <a:prstClr val="black">
                    <a:tint val="75000"/>
                  </a:prstClr>
                </a:solidFill>
              </a:rPr>
              <a:t>TITRE DE LA CONFÉRENCE</a:t>
            </a:r>
            <a:endParaRPr lang="fr-C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2656" y="4767264"/>
            <a:ext cx="2134144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68B89D-13AA-4925-8219-7E0F89A14DF1}" type="slidenum">
              <a:rPr lang="fr-CA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fr-C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77994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  <p:sldLayoutId id="2147483669" r:id="rId2"/>
    <p:sldLayoutId id="2147483673" r:id="rId3"/>
    <p:sldLayoutId id="2147483675" r:id="rId4"/>
  </p:sldLayoutIdLst>
  <p:timing>
    <p:tnLst>
      <p:par>
        <p:cTn id="1" dur="indefinite" restart="never" nodeType="tmRoot"/>
      </p:par>
    </p:tnLst>
  </p:timing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3165816"/>
          </a:xfrm>
        </p:spPr>
        <p:txBody>
          <a:bodyPr>
            <a:normAutofit/>
          </a:bodyPr>
          <a:lstStyle/>
          <a:p>
            <a:r>
              <a:rPr lang="en-CA" b="1" dirty="0" smtClean="0"/>
              <a:t>TITRE DE </a:t>
            </a:r>
            <a:br>
              <a:rPr lang="en-CA" b="1" dirty="0" smtClean="0"/>
            </a:br>
            <a:r>
              <a:rPr lang="en-CA" b="1" dirty="0" smtClean="0"/>
              <a:t>LA </a:t>
            </a:r>
            <a:r>
              <a:rPr lang="en-CA" b="1" dirty="0" err="1" smtClean="0"/>
              <a:t>CONfÉRENCE</a:t>
            </a:r>
            <a:endParaRPr lang="fr-CA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r>
              <a:rPr lang="en-CA" dirty="0" smtClean="0"/>
              <a:t>Allocution de monsieur Arial 18 </a:t>
            </a:r>
            <a:r>
              <a:rPr lang="en-CA" dirty="0" err="1" smtClean="0"/>
              <a:t>pts</a:t>
            </a:r>
            <a:r>
              <a:rPr lang="en-CA" dirty="0" smtClean="0"/>
              <a:t> </a:t>
            </a:r>
            <a:r>
              <a:rPr lang="en-CA" sz="2200" b="1" dirty="0" err="1" smtClean="0"/>
              <a:t>Lorem</a:t>
            </a:r>
            <a:r>
              <a:rPr lang="en-CA" sz="2200" b="1" dirty="0" smtClean="0"/>
              <a:t> </a:t>
            </a:r>
            <a:r>
              <a:rPr lang="en-CA" sz="2200" b="1" dirty="0" err="1" smtClean="0"/>
              <a:t>Ipsum</a:t>
            </a:r>
            <a:r>
              <a:rPr lang="en-CA" sz="2200" b="1" dirty="0" smtClean="0"/>
              <a:t> Arial bold 22 </a:t>
            </a:r>
            <a:r>
              <a:rPr lang="en-CA" sz="2200" b="1" dirty="0" err="1" smtClean="0"/>
              <a:t>pts</a:t>
            </a:r>
            <a:endParaRPr lang="en-CA" sz="2200" b="1" dirty="0" smtClean="0"/>
          </a:p>
          <a:p>
            <a:r>
              <a:rPr lang="en-CA" dirty="0" err="1" smtClean="0"/>
              <a:t>Directeur</a:t>
            </a:r>
            <a:r>
              <a:rPr lang="en-CA" dirty="0" smtClean="0"/>
              <a:t> de </a:t>
            </a:r>
            <a:r>
              <a:rPr lang="en-CA" sz="2200" b="1" dirty="0" err="1" smtClean="0"/>
              <a:t>Lorem</a:t>
            </a:r>
            <a:r>
              <a:rPr lang="en-CA" sz="2200" b="1" dirty="0" smtClean="0"/>
              <a:t> </a:t>
            </a:r>
            <a:r>
              <a:rPr lang="en-CA" sz="2200" b="1" dirty="0" err="1" smtClean="0"/>
              <a:t>Ipsum</a:t>
            </a:r>
            <a:endParaRPr lang="fr-CA" sz="2200" b="1" dirty="0"/>
          </a:p>
        </p:txBody>
      </p:sp>
      <p:pic>
        <p:nvPicPr>
          <p:cNvPr id="1026" name="Picture 2" descr="https://50ans.uqam.ca/wp-content/uploads/2019/04/fondecran_creative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5143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631355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CA" dirty="0" smtClean="0"/>
              <a:t>TITRE DE LA CONFÉRENCE</a:t>
            </a:r>
            <a:endParaRPr lang="fr-CA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fr-CA" dirty="0" smtClean="0">
                <a:solidFill>
                  <a:prstClr val="white"/>
                </a:solidFill>
              </a:rPr>
              <a:t>4</a:t>
            </a:r>
            <a:endParaRPr lang="fr-CA" dirty="0">
              <a:solidFill>
                <a:prstClr val="white"/>
              </a:solidFill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 err="1"/>
              <a:t>Lorem</a:t>
            </a:r>
            <a:r>
              <a:rPr lang="en-US" dirty="0"/>
              <a:t> </a:t>
            </a:r>
            <a:r>
              <a:rPr lang="en-US" dirty="0" err="1"/>
              <a:t>Ipsum</a:t>
            </a:r>
            <a:r>
              <a:rPr lang="en-US" dirty="0"/>
              <a:t>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. </a:t>
            </a:r>
            <a:r>
              <a:rPr lang="en-US" dirty="0" err="1"/>
              <a:t>Nunc</a:t>
            </a:r>
            <a:r>
              <a:rPr lang="en-US" dirty="0"/>
              <a:t> </a:t>
            </a:r>
            <a:r>
              <a:rPr lang="en-US" dirty="0" err="1"/>
              <a:t>malesuada</a:t>
            </a:r>
            <a:r>
              <a:rPr lang="en-US" dirty="0"/>
              <a:t> </a:t>
            </a:r>
            <a:r>
              <a:rPr lang="en-US" dirty="0" err="1"/>
              <a:t>sagittis</a:t>
            </a:r>
            <a:r>
              <a:rPr lang="en-US" dirty="0"/>
              <a:t> </a:t>
            </a:r>
            <a:r>
              <a:rPr lang="en-US" dirty="0" err="1"/>
              <a:t>eros</a:t>
            </a:r>
            <a:r>
              <a:rPr lang="en-US" dirty="0"/>
              <a:t> non </a:t>
            </a:r>
            <a:r>
              <a:rPr lang="en-US" dirty="0" err="1"/>
              <a:t>covallis</a:t>
            </a:r>
            <a:r>
              <a:rPr lang="en-US" dirty="0"/>
              <a:t>. </a:t>
            </a:r>
            <a:r>
              <a:rPr lang="en-US" dirty="0" err="1"/>
              <a:t>Mauris</a:t>
            </a:r>
            <a:r>
              <a:rPr lang="en-US" dirty="0"/>
              <a:t> </a:t>
            </a:r>
            <a:r>
              <a:rPr lang="en-US" dirty="0" err="1"/>
              <a:t>imperdiet</a:t>
            </a:r>
            <a:r>
              <a:rPr lang="en-US" dirty="0"/>
              <a:t> </a:t>
            </a:r>
            <a:r>
              <a:rPr lang="en-US" dirty="0" err="1"/>
              <a:t>libero</a:t>
            </a:r>
            <a:r>
              <a:rPr lang="en-US" dirty="0"/>
              <a:t> in </a:t>
            </a:r>
            <a:r>
              <a:rPr lang="en-US" dirty="0" err="1"/>
              <a:t>turpis</a:t>
            </a:r>
            <a:r>
              <a:rPr lang="en-US" dirty="0"/>
              <a:t> </a:t>
            </a:r>
            <a:r>
              <a:rPr lang="en-US" dirty="0" err="1"/>
              <a:t>molestie</a:t>
            </a:r>
            <a:r>
              <a:rPr lang="en-US" dirty="0"/>
              <a:t> </a:t>
            </a:r>
            <a:r>
              <a:rPr lang="en-US" dirty="0" err="1"/>
              <a:t>aliquam</a:t>
            </a:r>
            <a:endParaRPr lang="en-US" dirty="0"/>
          </a:p>
          <a:p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4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5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Lorem</a:t>
            </a:r>
            <a:r>
              <a:rPr lang="en-US" dirty="0" smtClean="0"/>
              <a:t> </a:t>
            </a:r>
            <a:r>
              <a:rPr lang="en-US" dirty="0" err="1" smtClean="0"/>
              <a:t>Ipsum</a:t>
            </a:r>
            <a:r>
              <a:rPr lang="en-US" dirty="0" smtClean="0"/>
              <a:t> dolor sit </a:t>
            </a:r>
            <a:r>
              <a:rPr lang="en-US" dirty="0" err="1" smtClean="0"/>
              <a:t>amet</a:t>
            </a:r>
            <a:r>
              <a:rPr lang="en-US" dirty="0" smtClean="0"/>
              <a:t>, </a:t>
            </a:r>
            <a:r>
              <a:rPr lang="en-US" dirty="0" err="1" smtClean="0"/>
              <a:t>consectetur</a:t>
            </a:r>
            <a:r>
              <a:rPr lang="en-US" dirty="0" smtClean="0"/>
              <a:t> </a:t>
            </a:r>
            <a:r>
              <a:rPr lang="en-US" dirty="0" err="1" smtClean="0"/>
              <a:t>adipiscing</a:t>
            </a:r>
            <a:r>
              <a:rPr lang="en-US" dirty="0" smtClean="0"/>
              <a:t> </a:t>
            </a:r>
            <a:r>
              <a:rPr lang="en-US" dirty="0" err="1" smtClean="0"/>
              <a:t>elit</a:t>
            </a:r>
            <a:r>
              <a:rPr lang="en-US" dirty="0" smtClean="0"/>
              <a:t>. </a:t>
            </a:r>
            <a:r>
              <a:rPr lang="en-US" dirty="0" err="1" smtClean="0"/>
              <a:t>Nunc</a:t>
            </a:r>
            <a:r>
              <a:rPr lang="en-US" dirty="0" smtClean="0"/>
              <a:t> </a:t>
            </a:r>
            <a:r>
              <a:rPr lang="en-US" dirty="0" err="1" smtClean="0"/>
              <a:t>malesuada</a:t>
            </a:r>
            <a:r>
              <a:rPr lang="en-US" dirty="0" smtClean="0"/>
              <a:t> </a:t>
            </a:r>
            <a:r>
              <a:rPr lang="en-US" dirty="0" err="1" smtClean="0"/>
              <a:t>sagittis</a:t>
            </a:r>
            <a:r>
              <a:rPr lang="en-US" dirty="0" smtClean="0"/>
              <a:t> </a:t>
            </a:r>
            <a:r>
              <a:rPr lang="en-US" dirty="0" err="1" smtClean="0"/>
              <a:t>eros</a:t>
            </a:r>
            <a:r>
              <a:rPr lang="en-US" dirty="0" smtClean="0"/>
              <a:t> non </a:t>
            </a:r>
            <a:r>
              <a:rPr lang="en-US" dirty="0" err="1" smtClean="0"/>
              <a:t>covallis</a:t>
            </a:r>
            <a:r>
              <a:rPr lang="en-US" dirty="0" smtClean="0"/>
              <a:t>. </a:t>
            </a:r>
            <a:r>
              <a:rPr lang="en-US" dirty="0" err="1" smtClean="0"/>
              <a:t>Mauris</a:t>
            </a:r>
            <a:r>
              <a:rPr lang="en-US" dirty="0" smtClean="0"/>
              <a:t> </a:t>
            </a:r>
            <a:r>
              <a:rPr lang="en-US" dirty="0" err="1" smtClean="0"/>
              <a:t>imperdiet</a:t>
            </a:r>
            <a:r>
              <a:rPr lang="en-US" dirty="0" smtClean="0"/>
              <a:t> </a:t>
            </a:r>
            <a:r>
              <a:rPr lang="en-US" dirty="0" err="1" smtClean="0"/>
              <a:t>libero</a:t>
            </a:r>
            <a:r>
              <a:rPr lang="en-US" dirty="0" smtClean="0"/>
              <a:t> in </a:t>
            </a:r>
            <a:r>
              <a:rPr lang="en-US" dirty="0" err="1" smtClean="0"/>
              <a:t>turpis</a:t>
            </a:r>
            <a:r>
              <a:rPr lang="en-US" dirty="0" smtClean="0"/>
              <a:t> </a:t>
            </a:r>
            <a:r>
              <a:rPr lang="en-US" dirty="0" err="1" smtClean="0"/>
              <a:t>molestie</a:t>
            </a:r>
            <a:r>
              <a:rPr lang="en-US" dirty="0" smtClean="0"/>
              <a:t> </a:t>
            </a:r>
            <a:r>
              <a:rPr lang="en-US" dirty="0" err="1" smtClean="0"/>
              <a:t>aliquam</a:t>
            </a:r>
            <a:endParaRPr lang="en-US" dirty="0" smtClean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en-US" dirty="0" err="1"/>
              <a:t>Lorem</a:t>
            </a:r>
            <a:r>
              <a:rPr lang="en-US" dirty="0"/>
              <a:t> </a:t>
            </a:r>
            <a:r>
              <a:rPr lang="en-US" dirty="0" err="1"/>
              <a:t>Ipsum</a:t>
            </a:r>
            <a:r>
              <a:rPr lang="en-US" dirty="0"/>
              <a:t>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. </a:t>
            </a:r>
            <a:r>
              <a:rPr lang="en-US" dirty="0" err="1"/>
              <a:t>Nunc</a:t>
            </a:r>
            <a:r>
              <a:rPr lang="en-US" dirty="0"/>
              <a:t> </a:t>
            </a:r>
            <a:r>
              <a:rPr lang="en-US" dirty="0" err="1"/>
              <a:t>malesuada</a:t>
            </a:r>
            <a:r>
              <a:rPr lang="en-US" dirty="0"/>
              <a:t> </a:t>
            </a:r>
            <a:r>
              <a:rPr lang="en-US" dirty="0" err="1"/>
              <a:t>sagittis</a:t>
            </a:r>
            <a:r>
              <a:rPr lang="en-US" dirty="0"/>
              <a:t> </a:t>
            </a:r>
            <a:r>
              <a:rPr lang="en-US" dirty="0" err="1"/>
              <a:t>eros</a:t>
            </a:r>
            <a:r>
              <a:rPr lang="en-US" dirty="0"/>
              <a:t> non </a:t>
            </a:r>
            <a:r>
              <a:rPr lang="en-US" dirty="0" err="1"/>
              <a:t>covallis</a:t>
            </a:r>
            <a:r>
              <a:rPr lang="en-US" dirty="0"/>
              <a:t>. </a:t>
            </a:r>
            <a:r>
              <a:rPr lang="en-US" dirty="0" err="1"/>
              <a:t>Mauris</a:t>
            </a:r>
            <a:r>
              <a:rPr lang="en-US" dirty="0"/>
              <a:t> </a:t>
            </a:r>
            <a:r>
              <a:rPr lang="en-US" dirty="0" err="1"/>
              <a:t>imperdiet</a:t>
            </a:r>
            <a:r>
              <a:rPr lang="en-US" dirty="0"/>
              <a:t> </a:t>
            </a:r>
            <a:r>
              <a:rPr lang="en-US" dirty="0" err="1"/>
              <a:t>libero</a:t>
            </a:r>
            <a:r>
              <a:rPr lang="en-US" dirty="0"/>
              <a:t> in </a:t>
            </a:r>
            <a:r>
              <a:rPr lang="en-US" dirty="0" err="1"/>
              <a:t>turpis</a:t>
            </a:r>
            <a:r>
              <a:rPr lang="en-US" dirty="0"/>
              <a:t> </a:t>
            </a:r>
            <a:r>
              <a:rPr lang="en-US" dirty="0" err="1"/>
              <a:t>molestie</a:t>
            </a:r>
            <a:r>
              <a:rPr lang="en-US" dirty="0"/>
              <a:t> </a:t>
            </a:r>
            <a:r>
              <a:rPr lang="en-US" dirty="0" err="1"/>
              <a:t>aliquam</a:t>
            </a:r>
            <a:endParaRPr lang="en-US" dirty="0"/>
          </a:p>
          <a:p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7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8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3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88261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fr-CA" smtClean="0"/>
              <a:t>TITRE DE LA CONFÉRENCE</a:t>
            </a:r>
            <a:endParaRPr lang="fr-CA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fr-CA" dirty="0" smtClean="0"/>
              <a:t>5</a:t>
            </a:r>
            <a:endParaRPr lang="fr-CA" dirty="0"/>
          </a:p>
        </p:txBody>
      </p:sp>
      <p:pic>
        <p:nvPicPr>
          <p:cNvPr id="4" name="Picture 3" descr="UQAM POWERPOINT INSTITUTIONNEL-12.jpe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212" t="26524" r="16632"/>
          <a:stretch/>
        </p:blipFill>
        <p:spPr>
          <a:xfrm>
            <a:off x="539551" y="1203598"/>
            <a:ext cx="4921865" cy="2880320"/>
          </a:xfrm>
          <a:prstGeom prst="rect">
            <a:avLst/>
          </a:prstGeom>
        </p:spPr>
      </p:pic>
      <p:sp>
        <p:nvSpPr>
          <p:cNvPr id="6" name="ZoneTexte 5"/>
          <p:cNvSpPr txBox="1"/>
          <p:nvPr/>
        </p:nvSpPr>
        <p:spPr>
          <a:xfrm>
            <a:off x="498404" y="627534"/>
            <a:ext cx="696479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CA" sz="2800" b="0" dirty="0" smtClean="0">
                <a:solidFill>
                  <a:srgbClr val="003251"/>
                </a:solidFill>
                <a:latin typeface="Arial" pitchFamily="34" charset="0"/>
                <a:cs typeface="Arial" pitchFamily="34" charset="0"/>
              </a:rPr>
              <a:t>Graphique à titre d’exemple Arial 28 points</a:t>
            </a:r>
            <a:endParaRPr lang="fr-CA" sz="2800" b="0" dirty="0">
              <a:solidFill>
                <a:srgbClr val="00325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225548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3165816"/>
          </a:xfrm>
        </p:spPr>
        <p:txBody>
          <a:bodyPr>
            <a:normAutofit/>
          </a:bodyPr>
          <a:lstStyle/>
          <a:p>
            <a:r>
              <a:rPr lang="en-CA" b="1" dirty="0" smtClean="0"/>
              <a:t>TITRE DE </a:t>
            </a:r>
            <a:br>
              <a:rPr lang="en-CA" b="1" dirty="0" smtClean="0"/>
            </a:br>
            <a:r>
              <a:rPr lang="en-CA" b="1" dirty="0" smtClean="0"/>
              <a:t>LA </a:t>
            </a:r>
            <a:r>
              <a:rPr lang="en-CA" b="1" dirty="0" err="1" smtClean="0"/>
              <a:t>CONfÉRENCE</a:t>
            </a:r>
            <a:endParaRPr lang="fr-CA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r>
              <a:rPr lang="en-CA" dirty="0" smtClean="0"/>
              <a:t>Allocution de monsieur Arial 18 </a:t>
            </a:r>
            <a:r>
              <a:rPr lang="en-CA" dirty="0" err="1" smtClean="0"/>
              <a:t>pts</a:t>
            </a:r>
            <a:r>
              <a:rPr lang="en-CA" dirty="0" smtClean="0"/>
              <a:t> </a:t>
            </a:r>
            <a:r>
              <a:rPr lang="en-CA" sz="2200" b="1" dirty="0" err="1" smtClean="0"/>
              <a:t>Lorem</a:t>
            </a:r>
            <a:r>
              <a:rPr lang="en-CA" sz="2200" b="1" dirty="0" smtClean="0"/>
              <a:t> </a:t>
            </a:r>
            <a:r>
              <a:rPr lang="en-CA" sz="2200" b="1" dirty="0" err="1" smtClean="0"/>
              <a:t>Ipsum</a:t>
            </a:r>
            <a:r>
              <a:rPr lang="en-CA" sz="2200" b="1" dirty="0" smtClean="0"/>
              <a:t> Arial bold 22 </a:t>
            </a:r>
            <a:r>
              <a:rPr lang="en-CA" sz="2200" b="1" dirty="0" err="1" smtClean="0"/>
              <a:t>pts</a:t>
            </a:r>
            <a:endParaRPr lang="en-CA" sz="2200" b="1" dirty="0" smtClean="0"/>
          </a:p>
          <a:p>
            <a:r>
              <a:rPr lang="en-CA" dirty="0" err="1" smtClean="0"/>
              <a:t>Directeur</a:t>
            </a:r>
            <a:r>
              <a:rPr lang="en-CA" dirty="0" smtClean="0"/>
              <a:t> de </a:t>
            </a:r>
            <a:r>
              <a:rPr lang="en-CA" sz="2200" b="1" dirty="0" err="1" smtClean="0"/>
              <a:t>Lorem</a:t>
            </a:r>
            <a:r>
              <a:rPr lang="en-CA" sz="2200" b="1" dirty="0" smtClean="0"/>
              <a:t> </a:t>
            </a:r>
            <a:r>
              <a:rPr lang="en-CA" sz="2200" b="1" dirty="0" err="1" smtClean="0"/>
              <a:t>Ipsum</a:t>
            </a:r>
            <a:endParaRPr lang="fr-CA" sz="2200" b="1" dirty="0"/>
          </a:p>
        </p:txBody>
      </p:sp>
    </p:spTree>
    <p:extLst>
      <p:ext uri="{BB962C8B-B14F-4D97-AF65-F5344CB8AC3E}">
        <p14:creationId xmlns:p14="http://schemas.microsoft.com/office/powerpoint/2010/main" val="17839570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CA" dirty="0" smtClean="0"/>
              <a:t>TITRE DE </a:t>
            </a:r>
            <a:br>
              <a:rPr lang="en-CA" dirty="0" smtClean="0"/>
            </a:br>
            <a:r>
              <a:rPr lang="en-CA" dirty="0" smtClean="0"/>
              <a:t>LA </a:t>
            </a:r>
            <a:r>
              <a:rPr lang="en-CA" dirty="0" err="1" smtClean="0"/>
              <a:t>CoNFÉRENCE</a:t>
            </a:r>
            <a:endParaRPr lang="fr-CA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r>
              <a:rPr lang="en-CA" dirty="0" smtClean="0"/>
              <a:t>Allocution de monsieur Arial 18 </a:t>
            </a:r>
            <a:r>
              <a:rPr lang="en-CA" dirty="0" err="1" smtClean="0"/>
              <a:t>pts</a:t>
            </a:r>
            <a:r>
              <a:rPr lang="en-CA" dirty="0" smtClean="0"/>
              <a:t> </a:t>
            </a:r>
            <a:r>
              <a:rPr lang="en-CA" sz="2200" b="1" dirty="0" err="1" smtClean="0"/>
              <a:t>Lorem</a:t>
            </a:r>
            <a:r>
              <a:rPr lang="en-CA" sz="2200" b="1" dirty="0" smtClean="0"/>
              <a:t> </a:t>
            </a:r>
            <a:r>
              <a:rPr lang="en-CA" sz="2200" b="1" dirty="0" err="1" smtClean="0"/>
              <a:t>Ipsum</a:t>
            </a:r>
            <a:r>
              <a:rPr lang="en-CA" sz="2200" b="1" dirty="0" smtClean="0"/>
              <a:t> Arial Bold 18 </a:t>
            </a:r>
            <a:r>
              <a:rPr lang="en-CA" sz="2200" b="1" dirty="0" err="1" smtClean="0"/>
              <a:t>pts</a:t>
            </a:r>
            <a:endParaRPr lang="en-CA" sz="2200" b="1" dirty="0" smtClean="0"/>
          </a:p>
          <a:p>
            <a:r>
              <a:rPr lang="en-CA" dirty="0" err="1" smtClean="0"/>
              <a:t>Directeur</a:t>
            </a:r>
            <a:r>
              <a:rPr lang="en-CA" dirty="0" smtClean="0"/>
              <a:t> de </a:t>
            </a:r>
            <a:r>
              <a:rPr lang="en-CA" sz="2200" b="1" dirty="0" err="1" smtClean="0"/>
              <a:t>Lorem</a:t>
            </a:r>
            <a:r>
              <a:rPr lang="en-CA" sz="2200" b="1" dirty="0" smtClean="0"/>
              <a:t> </a:t>
            </a:r>
            <a:r>
              <a:rPr lang="en-CA" sz="2200" b="1" dirty="0" err="1" smtClean="0"/>
              <a:t>Ipsum</a:t>
            </a:r>
            <a:endParaRPr lang="fr-CA" sz="2200" b="1" dirty="0"/>
          </a:p>
        </p:txBody>
      </p:sp>
    </p:spTree>
    <p:extLst>
      <p:ext uri="{BB962C8B-B14F-4D97-AF65-F5344CB8AC3E}">
        <p14:creationId xmlns:p14="http://schemas.microsoft.com/office/powerpoint/2010/main" val="11551128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CA" dirty="0" smtClean="0"/>
              <a:t>TITRE DE</a:t>
            </a:r>
            <a:br>
              <a:rPr lang="en-CA" dirty="0" smtClean="0"/>
            </a:br>
            <a:r>
              <a:rPr lang="en-CA" dirty="0" smtClean="0"/>
              <a:t>LA CONFÉRENCE</a:t>
            </a:r>
            <a:endParaRPr lang="fr-CA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r>
              <a:rPr lang="en-CA" dirty="0"/>
              <a:t>Allocution de monsieur Arial 18 </a:t>
            </a:r>
            <a:r>
              <a:rPr lang="en-CA" dirty="0" err="1"/>
              <a:t>pts</a:t>
            </a:r>
            <a:r>
              <a:rPr lang="en-CA" dirty="0"/>
              <a:t> </a:t>
            </a:r>
            <a:r>
              <a:rPr lang="en-CA" sz="2200" b="1" dirty="0" err="1"/>
              <a:t>Lorem</a:t>
            </a:r>
            <a:r>
              <a:rPr lang="en-CA" sz="2200" b="1" dirty="0"/>
              <a:t> </a:t>
            </a:r>
            <a:r>
              <a:rPr lang="en-CA" sz="2200" b="1" dirty="0" err="1"/>
              <a:t>Ipsum</a:t>
            </a:r>
            <a:r>
              <a:rPr lang="en-CA" sz="2200" b="1" dirty="0"/>
              <a:t> Arial bold 22 </a:t>
            </a:r>
            <a:r>
              <a:rPr lang="en-CA" sz="2200" b="1" dirty="0" err="1"/>
              <a:t>pts</a:t>
            </a:r>
            <a:endParaRPr lang="en-CA" sz="2200" b="1" dirty="0"/>
          </a:p>
          <a:p>
            <a:r>
              <a:rPr lang="en-CA" dirty="0" err="1" smtClean="0"/>
              <a:t>Directeur</a:t>
            </a:r>
            <a:r>
              <a:rPr lang="en-CA" dirty="0" smtClean="0"/>
              <a:t> de </a:t>
            </a:r>
            <a:r>
              <a:rPr lang="en-CA" sz="2200" b="1" dirty="0" err="1"/>
              <a:t>Lorem</a:t>
            </a:r>
            <a:r>
              <a:rPr lang="en-CA" dirty="0" smtClean="0"/>
              <a:t> </a:t>
            </a:r>
            <a:r>
              <a:rPr lang="en-CA" sz="2200" b="1" dirty="0" err="1"/>
              <a:t>Ipsum</a:t>
            </a:r>
            <a:endParaRPr lang="fr-CA" sz="2200" b="1" dirty="0"/>
          </a:p>
        </p:txBody>
      </p:sp>
    </p:spTree>
    <p:extLst>
      <p:ext uri="{BB962C8B-B14F-4D97-AF65-F5344CB8AC3E}">
        <p14:creationId xmlns:p14="http://schemas.microsoft.com/office/powerpoint/2010/main" val="37118703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fr-CA" smtClean="0"/>
              <a:t>TITRE DE LA CONFÉRENCE</a:t>
            </a:r>
            <a:endParaRPr lang="fr-CA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68B89D-13AA-4925-8219-7E0F89A14DF1}" type="slidenum">
              <a:rPr lang="fr-CA" smtClean="0"/>
              <a:pPr/>
              <a:t>5</a:t>
            </a:fld>
            <a:endParaRPr lang="fr-CA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fr-CA" dirty="0" err="1"/>
              <a:t>Lorem</a:t>
            </a:r>
            <a:r>
              <a:rPr lang="fr-CA" dirty="0"/>
              <a:t> </a:t>
            </a:r>
            <a:r>
              <a:rPr lang="fr-CA" dirty="0" err="1"/>
              <a:t>ipsum</a:t>
            </a:r>
            <a:r>
              <a:rPr lang="fr-CA" dirty="0"/>
              <a:t> </a:t>
            </a:r>
            <a:r>
              <a:rPr lang="fr-CA" dirty="0" err="1"/>
              <a:t>dolor</a:t>
            </a:r>
            <a:r>
              <a:rPr lang="fr-CA" dirty="0"/>
              <a:t> </a:t>
            </a:r>
            <a:r>
              <a:rPr lang="fr-CA" dirty="0" err="1"/>
              <a:t>sit</a:t>
            </a:r>
            <a:r>
              <a:rPr lang="fr-CA" dirty="0"/>
              <a:t> </a:t>
            </a:r>
            <a:r>
              <a:rPr lang="fr-CA" dirty="0" err="1"/>
              <a:t>amet</a:t>
            </a:r>
            <a:r>
              <a:rPr lang="fr-CA" b="1" dirty="0"/>
              <a:t>, </a:t>
            </a:r>
            <a:r>
              <a:rPr lang="fr-CA" dirty="0" err="1"/>
              <a:t>consectetur</a:t>
            </a:r>
            <a:r>
              <a:rPr lang="fr-CA" dirty="0"/>
              <a:t> </a:t>
            </a:r>
            <a:r>
              <a:rPr lang="fr-CA" dirty="0" err="1"/>
              <a:t>adipiscing</a:t>
            </a:r>
            <a:r>
              <a:rPr lang="fr-CA" dirty="0"/>
              <a:t> </a:t>
            </a:r>
            <a:r>
              <a:rPr lang="fr-CA" dirty="0" err="1"/>
              <a:t>elit</a:t>
            </a:r>
            <a:r>
              <a:rPr lang="fr-CA" dirty="0"/>
              <a:t>. Nunc </a:t>
            </a:r>
            <a:r>
              <a:rPr lang="fr-CA" dirty="0" err="1"/>
              <a:t>malesuada</a:t>
            </a:r>
            <a:r>
              <a:rPr lang="fr-CA" dirty="0"/>
              <a:t> </a:t>
            </a:r>
            <a:r>
              <a:rPr lang="fr-CA" dirty="0" err="1"/>
              <a:t>sagittis</a:t>
            </a:r>
            <a:r>
              <a:rPr lang="fr-CA" dirty="0"/>
              <a:t> </a:t>
            </a:r>
            <a:r>
              <a:rPr lang="fr-CA" dirty="0" err="1"/>
              <a:t>eros</a:t>
            </a:r>
            <a:r>
              <a:rPr lang="fr-CA" dirty="0"/>
              <a:t> non </a:t>
            </a:r>
            <a:r>
              <a:rPr lang="fr-CA" dirty="0" err="1"/>
              <a:t>convallis</a:t>
            </a:r>
            <a:r>
              <a:rPr lang="fr-CA" dirty="0"/>
              <a:t>. </a:t>
            </a:r>
            <a:r>
              <a:rPr lang="fr-CA" dirty="0" err="1"/>
              <a:t>Mauris</a:t>
            </a:r>
            <a:r>
              <a:rPr lang="fr-CA" dirty="0"/>
              <a:t> </a:t>
            </a:r>
            <a:r>
              <a:rPr lang="fr-CA" dirty="0" err="1"/>
              <a:t>imperdiet</a:t>
            </a:r>
            <a:r>
              <a:rPr lang="fr-CA" dirty="0"/>
              <a:t> libero in </a:t>
            </a:r>
            <a:r>
              <a:rPr lang="fr-CA" dirty="0" err="1"/>
              <a:t>turpis</a:t>
            </a:r>
            <a:r>
              <a:rPr lang="fr-CA" dirty="0"/>
              <a:t> </a:t>
            </a:r>
            <a:r>
              <a:rPr lang="fr-CA" dirty="0" err="1"/>
              <a:t>molestie</a:t>
            </a:r>
            <a:r>
              <a:rPr lang="fr-CA" dirty="0"/>
              <a:t> </a:t>
            </a:r>
            <a:r>
              <a:rPr lang="fr-CA" dirty="0" err="1"/>
              <a:t>aliquam</a:t>
            </a:r>
            <a:r>
              <a:rPr lang="fr-CA" dirty="0"/>
              <a:t>. </a:t>
            </a:r>
            <a:r>
              <a:rPr lang="fr-CA" dirty="0" err="1"/>
              <a:t>Praesent</a:t>
            </a:r>
            <a:r>
              <a:rPr lang="fr-CA" dirty="0"/>
              <a:t> </a:t>
            </a:r>
            <a:r>
              <a:rPr lang="fr-CA" dirty="0" err="1"/>
              <a:t>ullamcorper</a:t>
            </a:r>
            <a:r>
              <a:rPr lang="fr-CA" dirty="0"/>
              <a:t> </a:t>
            </a:r>
            <a:r>
              <a:rPr lang="fr-CA" dirty="0" err="1"/>
              <a:t>augue</a:t>
            </a:r>
            <a:r>
              <a:rPr lang="fr-CA" dirty="0"/>
              <a:t> </a:t>
            </a:r>
            <a:r>
              <a:rPr lang="fr-CA" dirty="0" err="1"/>
              <a:t>vel</a:t>
            </a:r>
            <a:r>
              <a:rPr lang="fr-CA" dirty="0"/>
              <a:t> </a:t>
            </a:r>
            <a:r>
              <a:rPr lang="fr-CA" dirty="0" err="1"/>
              <a:t>urna</a:t>
            </a:r>
            <a:r>
              <a:rPr lang="fr-CA" dirty="0"/>
              <a:t> </a:t>
            </a:r>
            <a:r>
              <a:rPr lang="fr-CA" dirty="0" err="1"/>
              <a:t>eleifend</a:t>
            </a:r>
            <a:r>
              <a:rPr lang="fr-CA" dirty="0"/>
              <a:t> pretium. Duis </a:t>
            </a:r>
            <a:r>
              <a:rPr lang="fr-CA" dirty="0" err="1"/>
              <a:t>fermentum</a:t>
            </a:r>
            <a:r>
              <a:rPr lang="fr-CA" dirty="0"/>
              <a:t> </a:t>
            </a:r>
            <a:r>
              <a:rPr lang="fr-CA" dirty="0" err="1"/>
              <a:t>fringilla</a:t>
            </a:r>
            <a:r>
              <a:rPr lang="fr-CA" dirty="0"/>
              <a:t> </a:t>
            </a:r>
            <a:r>
              <a:rPr lang="fr-CA" dirty="0" err="1"/>
              <a:t>sagittis</a:t>
            </a:r>
            <a:r>
              <a:rPr lang="fr-CA" dirty="0"/>
              <a:t>. Sed </a:t>
            </a:r>
            <a:r>
              <a:rPr lang="fr-CA" dirty="0" err="1"/>
              <a:t>at</a:t>
            </a:r>
            <a:r>
              <a:rPr lang="fr-CA" dirty="0"/>
              <a:t> </a:t>
            </a:r>
            <a:r>
              <a:rPr lang="fr-CA" dirty="0" err="1"/>
              <a:t>fermentum</a:t>
            </a:r>
            <a:r>
              <a:rPr lang="fr-CA" dirty="0"/>
              <a:t> </a:t>
            </a:r>
            <a:r>
              <a:rPr lang="fr-CA" dirty="0" err="1"/>
              <a:t>neque</a:t>
            </a:r>
            <a:r>
              <a:rPr lang="fr-CA" dirty="0"/>
              <a:t>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36460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fr-CA" smtClean="0">
                <a:solidFill>
                  <a:prstClr val="white"/>
                </a:solidFill>
              </a:rPr>
              <a:t>TITRE DE LA CONFÉRENCE</a:t>
            </a:r>
            <a:endParaRPr lang="fr-CA">
              <a:solidFill>
                <a:prstClr val="white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fr-CA" smtClean="0">
                <a:solidFill>
                  <a:prstClr val="white"/>
                </a:solidFill>
              </a:rPr>
              <a:t>2</a:t>
            </a:r>
            <a:endParaRPr lang="fr-CA" dirty="0">
              <a:solidFill>
                <a:prstClr val="white"/>
              </a:solidFill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fr-CA" dirty="0"/>
              <a:t>Lorem </a:t>
            </a:r>
            <a:r>
              <a:rPr lang="fr-CA" dirty="0" err="1"/>
              <a:t>ipsum</a:t>
            </a:r>
            <a:r>
              <a:rPr lang="fr-CA" dirty="0"/>
              <a:t> </a:t>
            </a:r>
            <a:r>
              <a:rPr lang="fr-CA" dirty="0" err="1"/>
              <a:t>dolor</a:t>
            </a:r>
            <a:r>
              <a:rPr lang="fr-CA" dirty="0"/>
              <a:t> </a:t>
            </a:r>
            <a:r>
              <a:rPr lang="fr-CA" dirty="0" err="1"/>
              <a:t>sit</a:t>
            </a:r>
            <a:r>
              <a:rPr lang="fr-CA" dirty="0"/>
              <a:t> </a:t>
            </a:r>
            <a:r>
              <a:rPr lang="fr-CA" dirty="0" err="1"/>
              <a:t>amet</a:t>
            </a:r>
            <a:r>
              <a:rPr lang="fr-CA" dirty="0"/>
              <a:t>, </a:t>
            </a:r>
            <a:r>
              <a:rPr lang="fr-CA" dirty="0" err="1"/>
              <a:t>consectetur</a:t>
            </a:r>
            <a:r>
              <a:rPr lang="fr-CA" dirty="0"/>
              <a:t> </a:t>
            </a:r>
            <a:r>
              <a:rPr lang="fr-CA" dirty="0" err="1"/>
              <a:t>adipiscing</a:t>
            </a:r>
            <a:r>
              <a:rPr lang="fr-CA" dirty="0"/>
              <a:t> </a:t>
            </a:r>
            <a:r>
              <a:rPr lang="fr-CA" dirty="0" err="1"/>
              <a:t>elit</a:t>
            </a:r>
            <a:r>
              <a:rPr lang="fr-CA" dirty="0"/>
              <a:t>. Nunc </a:t>
            </a:r>
            <a:r>
              <a:rPr lang="fr-CA" dirty="0" err="1"/>
              <a:t>malesuada</a:t>
            </a:r>
            <a:r>
              <a:rPr lang="fr-CA" dirty="0"/>
              <a:t> </a:t>
            </a:r>
            <a:r>
              <a:rPr lang="fr-CA" dirty="0" err="1"/>
              <a:t>sagittis</a:t>
            </a:r>
            <a:r>
              <a:rPr lang="fr-CA" dirty="0"/>
              <a:t> </a:t>
            </a:r>
            <a:r>
              <a:rPr lang="fr-CA" dirty="0" err="1"/>
              <a:t>eros</a:t>
            </a:r>
            <a:r>
              <a:rPr lang="fr-CA" dirty="0"/>
              <a:t> non </a:t>
            </a:r>
            <a:r>
              <a:rPr lang="fr-CA" dirty="0" err="1"/>
              <a:t>convallis</a:t>
            </a:r>
            <a:r>
              <a:rPr lang="fr-CA" dirty="0"/>
              <a:t>. </a:t>
            </a:r>
            <a:r>
              <a:rPr lang="fr-CA" dirty="0" err="1"/>
              <a:t>Mauris</a:t>
            </a:r>
            <a:r>
              <a:rPr lang="fr-CA" dirty="0"/>
              <a:t> </a:t>
            </a:r>
            <a:r>
              <a:rPr lang="fr-CA" dirty="0" err="1"/>
              <a:t>imperdiet</a:t>
            </a:r>
            <a:r>
              <a:rPr lang="fr-CA" dirty="0"/>
              <a:t> libero in </a:t>
            </a:r>
            <a:r>
              <a:rPr lang="fr-CA" dirty="0" err="1"/>
              <a:t>turpis</a:t>
            </a:r>
            <a:r>
              <a:rPr lang="fr-CA" dirty="0"/>
              <a:t> molestie </a:t>
            </a:r>
            <a:r>
              <a:rPr lang="fr-CA" dirty="0" err="1"/>
              <a:t>aliquam</a:t>
            </a:r>
            <a:r>
              <a:rPr lang="fr-CA" dirty="0"/>
              <a:t>. </a:t>
            </a:r>
            <a:r>
              <a:rPr lang="fr-CA" dirty="0" err="1"/>
              <a:t>Praesent</a:t>
            </a:r>
            <a:r>
              <a:rPr lang="fr-CA" dirty="0"/>
              <a:t> </a:t>
            </a:r>
            <a:r>
              <a:rPr lang="fr-CA" dirty="0" err="1"/>
              <a:t>ullamcorper</a:t>
            </a:r>
            <a:r>
              <a:rPr lang="fr-CA" dirty="0"/>
              <a:t> </a:t>
            </a:r>
            <a:r>
              <a:rPr lang="fr-CA" dirty="0" err="1"/>
              <a:t>augue</a:t>
            </a:r>
            <a:r>
              <a:rPr lang="fr-CA" dirty="0"/>
              <a:t> </a:t>
            </a:r>
            <a:r>
              <a:rPr lang="fr-CA" dirty="0" err="1"/>
              <a:t>vel</a:t>
            </a:r>
            <a:r>
              <a:rPr lang="fr-CA" dirty="0"/>
              <a:t> </a:t>
            </a:r>
            <a:r>
              <a:rPr lang="fr-CA" dirty="0" err="1"/>
              <a:t>urna</a:t>
            </a:r>
            <a:r>
              <a:rPr lang="fr-CA" dirty="0"/>
              <a:t> </a:t>
            </a:r>
            <a:r>
              <a:rPr lang="fr-CA" dirty="0" err="1"/>
              <a:t>eleifend</a:t>
            </a:r>
            <a:r>
              <a:rPr lang="fr-CA" dirty="0"/>
              <a:t> pretium. Duis </a:t>
            </a:r>
            <a:r>
              <a:rPr lang="fr-CA" dirty="0" err="1"/>
              <a:t>fermentum</a:t>
            </a:r>
            <a:r>
              <a:rPr lang="fr-CA" dirty="0"/>
              <a:t> </a:t>
            </a:r>
            <a:r>
              <a:rPr lang="fr-CA" dirty="0" err="1"/>
              <a:t>fringilla</a:t>
            </a:r>
            <a:r>
              <a:rPr lang="fr-CA" dirty="0"/>
              <a:t> </a:t>
            </a:r>
            <a:r>
              <a:rPr lang="fr-CA" dirty="0" err="1"/>
              <a:t>sagittis</a:t>
            </a:r>
            <a:r>
              <a:rPr lang="fr-CA" dirty="0"/>
              <a:t>. Sed </a:t>
            </a:r>
            <a:r>
              <a:rPr lang="fr-CA" dirty="0" err="1"/>
              <a:t>at</a:t>
            </a:r>
            <a:r>
              <a:rPr lang="fr-CA" dirty="0"/>
              <a:t> </a:t>
            </a:r>
            <a:r>
              <a:rPr lang="fr-CA" dirty="0" err="1"/>
              <a:t>fermentum</a:t>
            </a:r>
            <a:r>
              <a:rPr lang="fr-CA" dirty="0"/>
              <a:t> </a:t>
            </a:r>
            <a:r>
              <a:rPr lang="fr-CA" dirty="0" err="1"/>
              <a:t>neque</a:t>
            </a:r>
            <a:r>
              <a:rPr lang="fr-CA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9861196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fr-CA" smtClean="0"/>
              <a:t>TITRE DE LA CONFÉRENCE</a:t>
            </a:r>
            <a:endParaRPr lang="fr-CA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CA" dirty="0"/>
              <a:t>3</a:t>
            </a:r>
            <a:endParaRPr lang="fr-CA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0" y="0"/>
            <a:ext cx="5757046" cy="4190400"/>
          </a:xfrm>
        </p:spPr>
        <p:txBody>
          <a:bodyPr/>
          <a:lstStyle/>
          <a:p>
            <a:pPr marL="0" indent="0">
              <a:buNone/>
            </a:pPr>
            <a:r>
              <a:rPr lang="fr-CA" dirty="0"/>
              <a:t>Lorem </a:t>
            </a:r>
            <a:r>
              <a:rPr lang="fr-CA" dirty="0" err="1"/>
              <a:t>ipsum</a:t>
            </a:r>
            <a:r>
              <a:rPr lang="fr-CA" dirty="0"/>
              <a:t> </a:t>
            </a:r>
            <a:r>
              <a:rPr lang="fr-CA" dirty="0" err="1"/>
              <a:t>dolor</a:t>
            </a:r>
            <a:r>
              <a:rPr lang="fr-CA" dirty="0"/>
              <a:t> </a:t>
            </a:r>
            <a:r>
              <a:rPr lang="fr-CA" dirty="0" err="1"/>
              <a:t>sit</a:t>
            </a:r>
            <a:r>
              <a:rPr lang="fr-CA" dirty="0"/>
              <a:t> </a:t>
            </a:r>
            <a:r>
              <a:rPr lang="fr-CA" dirty="0" err="1"/>
              <a:t>amet</a:t>
            </a:r>
            <a:r>
              <a:rPr lang="fr-CA" dirty="0"/>
              <a:t>, </a:t>
            </a:r>
            <a:r>
              <a:rPr lang="fr-CA" dirty="0" err="1"/>
              <a:t>consectetur</a:t>
            </a:r>
            <a:r>
              <a:rPr lang="fr-CA" dirty="0"/>
              <a:t> </a:t>
            </a:r>
            <a:r>
              <a:rPr lang="fr-CA" dirty="0" err="1"/>
              <a:t>adipiscing</a:t>
            </a:r>
            <a:r>
              <a:rPr lang="fr-CA" dirty="0"/>
              <a:t> </a:t>
            </a:r>
            <a:r>
              <a:rPr lang="fr-CA" dirty="0" err="1"/>
              <a:t>elit</a:t>
            </a:r>
            <a:r>
              <a:rPr lang="fr-CA" dirty="0"/>
              <a:t>. Nunc </a:t>
            </a:r>
            <a:r>
              <a:rPr lang="fr-CA" dirty="0" err="1"/>
              <a:t>malesuada</a:t>
            </a:r>
            <a:r>
              <a:rPr lang="fr-CA" dirty="0"/>
              <a:t> </a:t>
            </a:r>
            <a:r>
              <a:rPr lang="fr-CA" dirty="0" err="1"/>
              <a:t>sagittis</a:t>
            </a:r>
            <a:r>
              <a:rPr lang="fr-CA" dirty="0"/>
              <a:t> </a:t>
            </a:r>
            <a:r>
              <a:rPr lang="fr-CA" dirty="0" err="1"/>
              <a:t>eros</a:t>
            </a:r>
            <a:r>
              <a:rPr lang="fr-CA" dirty="0"/>
              <a:t> non </a:t>
            </a:r>
            <a:r>
              <a:rPr lang="fr-CA" dirty="0" err="1"/>
              <a:t>convallis</a:t>
            </a:r>
            <a:r>
              <a:rPr lang="fr-CA" dirty="0"/>
              <a:t>. </a:t>
            </a:r>
            <a:r>
              <a:rPr lang="fr-CA" dirty="0" err="1"/>
              <a:t>Mauris</a:t>
            </a:r>
            <a:r>
              <a:rPr lang="fr-CA" dirty="0"/>
              <a:t> </a:t>
            </a:r>
            <a:r>
              <a:rPr lang="fr-CA" dirty="0" err="1"/>
              <a:t>imperdiet</a:t>
            </a:r>
            <a:r>
              <a:rPr lang="fr-CA" dirty="0"/>
              <a:t> libero in </a:t>
            </a:r>
            <a:r>
              <a:rPr lang="fr-CA" dirty="0" err="1"/>
              <a:t>turpis</a:t>
            </a:r>
            <a:r>
              <a:rPr lang="fr-CA" dirty="0"/>
              <a:t> molestie </a:t>
            </a:r>
            <a:r>
              <a:rPr lang="fr-CA" dirty="0" err="1" smtClean="0"/>
              <a:t>aliquam</a:t>
            </a:r>
            <a:r>
              <a:rPr lang="fr-CA" dirty="0" smtClean="0"/>
              <a:t>.</a:t>
            </a:r>
          </a:p>
          <a:p>
            <a:pPr marL="507600" indent="-507600" defTabSz="546100">
              <a:spcBef>
                <a:spcPts val="0"/>
              </a:spcBef>
              <a:buNone/>
            </a:pPr>
            <a:r>
              <a:rPr lang="fr-CA" sz="1900" dirty="0">
                <a:solidFill>
                  <a:schemeClr val="bg1"/>
                </a:solidFill>
              </a:rPr>
              <a:t>	</a:t>
            </a:r>
            <a:endParaRPr lang="fr-CA" sz="1900" dirty="0" smtClean="0">
              <a:solidFill>
                <a:schemeClr val="bg1"/>
              </a:solidFill>
            </a:endParaRPr>
          </a:p>
          <a:p>
            <a:pPr marL="507600" indent="-507600" defTabSz="546100">
              <a:spcBef>
                <a:spcPts val="0"/>
              </a:spcBef>
              <a:buNone/>
            </a:pPr>
            <a:r>
              <a:rPr lang="fr-CA" sz="1900" dirty="0">
                <a:solidFill>
                  <a:schemeClr val="bg1"/>
                </a:solidFill>
              </a:rPr>
              <a:t>	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4"/>
          </p:nvPr>
        </p:nvSpPr>
        <p:spPr/>
      </p:sp>
    </p:spTree>
    <p:extLst>
      <p:ext uri="{BB962C8B-B14F-4D97-AF65-F5344CB8AC3E}">
        <p14:creationId xmlns:p14="http://schemas.microsoft.com/office/powerpoint/2010/main" val="17398143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fr-CA" smtClean="0">
                <a:solidFill>
                  <a:prstClr val="white"/>
                </a:solidFill>
              </a:rPr>
              <a:t>TITRE DE LA CONFÉRENCE</a:t>
            </a:r>
            <a:endParaRPr lang="fr-CA">
              <a:solidFill>
                <a:prstClr val="white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CA" dirty="0">
                <a:solidFill>
                  <a:prstClr val="white"/>
                </a:solidFill>
              </a:rPr>
              <a:t>3</a:t>
            </a:r>
            <a:endParaRPr lang="fr-CA" dirty="0">
              <a:solidFill>
                <a:prstClr val="white"/>
              </a:solidFill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fr-CA" dirty="0"/>
              <a:t>Lorem </a:t>
            </a:r>
            <a:r>
              <a:rPr lang="fr-CA" dirty="0" err="1"/>
              <a:t>ipsum</a:t>
            </a:r>
            <a:r>
              <a:rPr lang="fr-CA" dirty="0"/>
              <a:t> </a:t>
            </a:r>
            <a:r>
              <a:rPr lang="fr-CA" dirty="0" err="1"/>
              <a:t>dolor</a:t>
            </a:r>
            <a:r>
              <a:rPr lang="fr-CA" dirty="0"/>
              <a:t> </a:t>
            </a:r>
            <a:r>
              <a:rPr lang="fr-CA" dirty="0" err="1"/>
              <a:t>sit</a:t>
            </a:r>
            <a:r>
              <a:rPr lang="fr-CA" dirty="0"/>
              <a:t> </a:t>
            </a:r>
            <a:r>
              <a:rPr lang="fr-CA" dirty="0" err="1"/>
              <a:t>amet</a:t>
            </a:r>
            <a:r>
              <a:rPr lang="fr-CA" dirty="0"/>
              <a:t>, </a:t>
            </a:r>
            <a:r>
              <a:rPr lang="fr-CA" dirty="0" err="1"/>
              <a:t>consectetur</a:t>
            </a:r>
            <a:r>
              <a:rPr lang="fr-CA" dirty="0"/>
              <a:t> </a:t>
            </a:r>
            <a:r>
              <a:rPr lang="fr-CA" dirty="0" err="1"/>
              <a:t>adipiscing</a:t>
            </a:r>
            <a:r>
              <a:rPr lang="fr-CA" dirty="0"/>
              <a:t> </a:t>
            </a:r>
            <a:r>
              <a:rPr lang="fr-CA" dirty="0" err="1"/>
              <a:t>elit</a:t>
            </a:r>
            <a:r>
              <a:rPr lang="fr-CA" dirty="0"/>
              <a:t>. Nunc </a:t>
            </a:r>
            <a:r>
              <a:rPr lang="fr-CA" dirty="0" err="1"/>
              <a:t>malesuada</a:t>
            </a:r>
            <a:r>
              <a:rPr lang="fr-CA" dirty="0"/>
              <a:t> </a:t>
            </a:r>
            <a:r>
              <a:rPr lang="fr-CA" dirty="0" err="1"/>
              <a:t>sagittis</a:t>
            </a:r>
            <a:r>
              <a:rPr lang="fr-CA" dirty="0"/>
              <a:t> </a:t>
            </a:r>
            <a:r>
              <a:rPr lang="fr-CA" dirty="0" err="1"/>
              <a:t>eros</a:t>
            </a:r>
            <a:r>
              <a:rPr lang="fr-CA" dirty="0"/>
              <a:t> non </a:t>
            </a:r>
            <a:r>
              <a:rPr lang="fr-CA" dirty="0" err="1"/>
              <a:t>convallis</a:t>
            </a:r>
            <a:r>
              <a:rPr lang="fr-CA" dirty="0"/>
              <a:t>. </a:t>
            </a:r>
            <a:r>
              <a:rPr lang="fr-CA" dirty="0" err="1"/>
              <a:t>Mauris</a:t>
            </a:r>
            <a:r>
              <a:rPr lang="fr-CA" dirty="0"/>
              <a:t> </a:t>
            </a:r>
            <a:r>
              <a:rPr lang="fr-CA" dirty="0" err="1"/>
              <a:t>imperdiet</a:t>
            </a:r>
            <a:r>
              <a:rPr lang="fr-CA" dirty="0"/>
              <a:t> libero in </a:t>
            </a:r>
            <a:r>
              <a:rPr lang="fr-CA" dirty="0" err="1"/>
              <a:t>turpis</a:t>
            </a:r>
            <a:r>
              <a:rPr lang="fr-CA" dirty="0"/>
              <a:t> molestie </a:t>
            </a:r>
            <a:r>
              <a:rPr lang="fr-CA" dirty="0" err="1"/>
              <a:t>aliquam</a:t>
            </a:r>
            <a:r>
              <a:rPr lang="fr-CA" dirty="0" smtClean="0"/>
              <a:t>.</a:t>
            </a:r>
          </a:p>
          <a:p>
            <a:pPr marL="507600" indent="-507600" defTabSz="546100">
              <a:spcBef>
                <a:spcPts val="0"/>
              </a:spcBef>
              <a:buNone/>
            </a:pPr>
            <a:r>
              <a:rPr lang="fr-CA" sz="19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	</a:t>
            </a:r>
          </a:p>
          <a:p>
            <a:pPr marL="0" indent="0">
              <a:buNone/>
            </a:pPr>
            <a:endParaRPr lang="fr-CA" dirty="0"/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4"/>
          </p:nvPr>
        </p:nvSpPr>
        <p:spPr/>
      </p:sp>
    </p:spTree>
    <p:extLst>
      <p:ext uri="{BB962C8B-B14F-4D97-AF65-F5344CB8AC3E}">
        <p14:creationId xmlns:p14="http://schemas.microsoft.com/office/powerpoint/2010/main" val="3267686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CA" smtClean="0"/>
              <a:t>TITRE DE LA CONFÉRENCE</a:t>
            </a:r>
            <a:endParaRPr lang="fr-CA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fr-CA" dirty="0" smtClean="0">
                <a:solidFill>
                  <a:prstClr val="white"/>
                </a:solidFill>
              </a:rPr>
              <a:t>4</a:t>
            </a:r>
            <a:endParaRPr lang="fr-CA" dirty="0">
              <a:solidFill>
                <a:prstClr val="white"/>
              </a:solidFill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4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en-US" dirty="0" err="1"/>
              <a:t>Lorem</a:t>
            </a:r>
            <a:r>
              <a:rPr lang="en-US" dirty="0"/>
              <a:t> </a:t>
            </a:r>
            <a:r>
              <a:rPr lang="en-US" dirty="0" err="1"/>
              <a:t>Ipsum</a:t>
            </a:r>
            <a:r>
              <a:rPr lang="en-US" dirty="0"/>
              <a:t>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. </a:t>
            </a:r>
            <a:r>
              <a:rPr lang="en-US" dirty="0" err="1"/>
              <a:t>Nunc</a:t>
            </a:r>
            <a:r>
              <a:rPr lang="en-US" dirty="0"/>
              <a:t> </a:t>
            </a:r>
            <a:r>
              <a:rPr lang="en-US" dirty="0" err="1"/>
              <a:t>malesuada</a:t>
            </a:r>
            <a:r>
              <a:rPr lang="en-US" dirty="0"/>
              <a:t> </a:t>
            </a:r>
            <a:r>
              <a:rPr lang="en-US" dirty="0" err="1"/>
              <a:t>sagittis</a:t>
            </a:r>
            <a:r>
              <a:rPr lang="en-US" dirty="0"/>
              <a:t> </a:t>
            </a:r>
            <a:r>
              <a:rPr lang="en-US" dirty="0" err="1"/>
              <a:t>eros</a:t>
            </a:r>
            <a:r>
              <a:rPr lang="en-US" dirty="0"/>
              <a:t> non </a:t>
            </a:r>
            <a:r>
              <a:rPr lang="en-US" dirty="0" err="1"/>
              <a:t>covallis</a:t>
            </a:r>
            <a:r>
              <a:rPr lang="en-US" dirty="0"/>
              <a:t>. </a:t>
            </a:r>
            <a:r>
              <a:rPr lang="en-US" dirty="0" err="1"/>
              <a:t>Mauris</a:t>
            </a:r>
            <a:r>
              <a:rPr lang="en-US" dirty="0"/>
              <a:t> </a:t>
            </a:r>
            <a:r>
              <a:rPr lang="en-US" dirty="0" err="1"/>
              <a:t>imperdiet</a:t>
            </a:r>
            <a:r>
              <a:rPr lang="en-US" dirty="0"/>
              <a:t> </a:t>
            </a:r>
            <a:r>
              <a:rPr lang="en-US" dirty="0" err="1"/>
              <a:t>libero</a:t>
            </a:r>
            <a:r>
              <a:rPr lang="en-US" dirty="0"/>
              <a:t> in </a:t>
            </a:r>
            <a:r>
              <a:rPr lang="en-US" dirty="0" err="1"/>
              <a:t>turpis</a:t>
            </a:r>
            <a:r>
              <a:rPr lang="en-US" dirty="0"/>
              <a:t> </a:t>
            </a:r>
            <a:r>
              <a:rPr lang="en-US" dirty="0" err="1"/>
              <a:t>molestie</a:t>
            </a:r>
            <a:r>
              <a:rPr lang="en-US" dirty="0"/>
              <a:t> </a:t>
            </a:r>
            <a:r>
              <a:rPr lang="en-US" dirty="0" err="1"/>
              <a:t>aliquam</a:t>
            </a:r>
            <a:endParaRPr lang="en-US" dirty="0"/>
          </a:p>
          <a:p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en-US" dirty="0" err="1"/>
              <a:t>Lorem</a:t>
            </a:r>
            <a:r>
              <a:rPr lang="en-US" dirty="0"/>
              <a:t> </a:t>
            </a:r>
            <a:r>
              <a:rPr lang="en-US" dirty="0" err="1"/>
              <a:t>Ipsum</a:t>
            </a:r>
            <a:r>
              <a:rPr lang="en-US" dirty="0"/>
              <a:t>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. </a:t>
            </a:r>
            <a:r>
              <a:rPr lang="en-US" dirty="0" err="1"/>
              <a:t>Nunc</a:t>
            </a:r>
            <a:r>
              <a:rPr lang="en-US" dirty="0"/>
              <a:t> </a:t>
            </a:r>
            <a:r>
              <a:rPr lang="en-US" dirty="0" err="1"/>
              <a:t>malesuada</a:t>
            </a:r>
            <a:r>
              <a:rPr lang="en-US" dirty="0"/>
              <a:t> </a:t>
            </a:r>
            <a:r>
              <a:rPr lang="en-US" dirty="0" err="1"/>
              <a:t>sagittis</a:t>
            </a:r>
            <a:r>
              <a:rPr lang="en-US" dirty="0"/>
              <a:t> </a:t>
            </a:r>
            <a:r>
              <a:rPr lang="en-US" dirty="0" err="1"/>
              <a:t>eros</a:t>
            </a:r>
            <a:r>
              <a:rPr lang="en-US" dirty="0"/>
              <a:t> non </a:t>
            </a:r>
            <a:r>
              <a:rPr lang="en-US" dirty="0" err="1"/>
              <a:t>covallis</a:t>
            </a:r>
            <a:r>
              <a:rPr lang="en-US" dirty="0"/>
              <a:t>. </a:t>
            </a:r>
            <a:r>
              <a:rPr lang="en-US" dirty="0" err="1"/>
              <a:t>Mauris</a:t>
            </a:r>
            <a:r>
              <a:rPr lang="en-US" dirty="0"/>
              <a:t> </a:t>
            </a:r>
            <a:r>
              <a:rPr lang="en-US" dirty="0" err="1"/>
              <a:t>imperdiet</a:t>
            </a:r>
            <a:r>
              <a:rPr lang="en-US" dirty="0"/>
              <a:t> </a:t>
            </a:r>
            <a:r>
              <a:rPr lang="en-US" dirty="0" err="1"/>
              <a:t>libero</a:t>
            </a:r>
            <a:r>
              <a:rPr lang="en-US" dirty="0"/>
              <a:t> in </a:t>
            </a:r>
            <a:r>
              <a:rPr lang="en-US" dirty="0" err="1"/>
              <a:t>turpis</a:t>
            </a:r>
            <a:r>
              <a:rPr lang="en-US" dirty="0"/>
              <a:t> </a:t>
            </a:r>
            <a:r>
              <a:rPr lang="en-US" dirty="0" err="1"/>
              <a:t>molestie</a:t>
            </a:r>
            <a:r>
              <a:rPr lang="en-US" dirty="0"/>
              <a:t> </a:t>
            </a:r>
            <a:r>
              <a:rPr lang="en-US" dirty="0" err="1"/>
              <a:t>aliquam</a:t>
            </a:r>
            <a:endParaRPr lang="en-US" dirty="0"/>
          </a:p>
          <a:p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lang="en-US" dirty="0" err="1"/>
              <a:t>Lorem</a:t>
            </a:r>
            <a:r>
              <a:rPr lang="en-US" dirty="0"/>
              <a:t> </a:t>
            </a:r>
            <a:r>
              <a:rPr lang="en-US" dirty="0" err="1"/>
              <a:t>Ipsum</a:t>
            </a:r>
            <a:r>
              <a:rPr lang="en-US" dirty="0"/>
              <a:t>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. </a:t>
            </a:r>
            <a:r>
              <a:rPr lang="en-US" dirty="0" err="1"/>
              <a:t>Nunc</a:t>
            </a:r>
            <a:r>
              <a:rPr lang="en-US" dirty="0"/>
              <a:t> </a:t>
            </a:r>
            <a:r>
              <a:rPr lang="en-US" dirty="0" err="1"/>
              <a:t>malesuada</a:t>
            </a:r>
            <a:r>
              <a:rPr lang="en-US" dirty="0"/>
              <a:t> </a:t>
            </a:r>
            <a:r>
              <a:rPr lang="en-US" dirty="0" err="1"/>
              <a:t>sagittis</a:t>
            </a:r>
            <a:r>
              <a:rPr lang="en-US" dirty="0"/>
              <a:t> </a:t>
            </a:r>
            <a:r>
              <a:rPr lang="en-US" dirty="0" err="1"/>
              <a:t>eros</a:t>
            </a:r>
            <a:r>
              <a:rPr lang="en-US" dirty="0"/>
              <a:t> non </a:t>
            </a:r>
            <a:r>
              <a:rPr lang="en-US" dirty="0" err="1"/>
              <a:t>covallis</a:t>
            </a:r>
            <a:r>
              <a:rPr lang="en-US" dirty="0"/>
              <a:t>. </a:t>
            </a:r>
            <a:r>
              <a:rPr lang="en-US" dirty="0" err="1"/>
              <a:t>Mauris</a:t>
            </a:r>
            <a:r>
              <a:rPr lang="en-US" dirty="0"/>
              <a:t> </a:t>
            </a:r>
            <a:r>
              <a:rPr lang="en-US" dirty="0" err="1"/>
              <a:t>imperdiet</a:t>
            </a:r>
            <a:r>
              <a:rPr lang="en-US" dirty="0"/>
              <a:t> </a:t>
            </a:r>
            <a:r>
              <a:rPr lang="en-US" dirty="0" err="1"/>
              <a:t>libero</a:t>
            </a:r>
            <a:r>
              <a:rPr lang="en-US" dirty="0"/>
              <a:t> in </a:t>
            </a:r>
            <a:r>
              <a:rPr lang="en-US" dirty="0" err="1"/>
              <a:t>turpis</a:t>
            </a:r>
            <a:r>
              <a:rPr lang="en-US" dirty="0"/>
              <a:t> </a:t>
            </a:r>
            <a:r>
              <a:rPr lang="en-US" dirty="0" err="1"/>
              <a:t>molestie</a:t>
            </a:r>
            <a:r>
              <a:rPr lang="en-US" dirty="0"/>
              <a:t> </a:t>
            </a:r>
            <a:r>
              <a:rPr lang="en-US" dirty="0" err="1"/>
              <a:t>aliquam</a:t>
            </a:r>
            <a:endParaRPr lang="en-US" dirty="0"/>
          </a:p>
          <a:p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8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3</a:t>
            </a:r>
            <a:endParaRPr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97826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ond coloré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Fond Blanc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50F47049FFC7E4693B60E72BDD9CC51" ma:contentTypeVersion="11" ma:contentTypeDescription="Crée un document." ma:contentTypeScope="" ma:versionID="fdcddd98494f0353ca64ab13adbb5127">
  <xsd:schema xmlns:xsd="http://www.w3.org/2001/XMLSchema" xmlns:xs="http://www.w3.org/2001/XMLSchema" xmlns:p="http://schemas.microsoft.com/office/2006/metadata/properties" xmlns:ns3="a3c2aae0-c2db-41c1-ad28-b4686bf39606" xmlns:ns4="bd765244-5bbb-4fe0-a39b-0edc12c6a836" targetNamespace="http://schemas.microsoft.com/office/2006/metadata/properties" ma:root="true" ma:fieldsID="88d782e285b8f871c2813c5ec65373a9" ns3:_="" ns4:_="">
    <xsd:import namespace="a3c2aae0-c2db-41c1-ad28-b4686bf39606"/>
    <xsd:import namespace="bd765244-5bbb-4fe0-a39b-0edc12c6a836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DateTaken" minOccurs="0"/>
                <xsd:element ref="ns3:MediaServiceOCR" minOccurs="0"/>
                <xsd:element ref="ns3:MediaServiceLocation" minOccurs="0"/>
                <xsd:element ref="ns3:MediaServiceGenerationTime" minOccurs="0"/>
                <xsd:element ref="ns3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3c2aae0-c2db-41c1-ad28-b4686bf3960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6" nillable="true" ma:displayName="Location" ma:internalName="MediaServiceLocation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d765244-5bbb-4fe0-a39b-0edc12c6a836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Partagé avec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Partagé avec dé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3" nillable="true" ma:displayName="Partage du hachage d’indicateur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B8F8F4AC-27AD-4257-A6E1-84B4A5BB19C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3c2aae0-c2db-41c1-ad28-b4686bf39606"/>
    <ds:schemaRef ds:uri="bd765244-5bbb-4fe0-a39b-0edc12c6a83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06610495-4DB3-45AA-B6CB-5F92BDA4F9D8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63973510-6DB5-41B6-9011-1442C9D07823}">
  <ds:schemaRefs>
    <ds:schemaRef ds:uri="http://schemas.microsoft.com/office/2006/documentManagement/types"/>
    <ds:schemaRef ds:uri="http://purl.org/dc/elements/1.1/"/>
    <ds:schemaRef ds:uri="http://purl.org/dc/terms/"/>
    <ds:schemaRef ds:uri="http://schemas.microsoft.com/office/infopath/2007/PartnerControls"/>
    <ds:schemaRef ds:uri="http://www.w3.org/XML/1998/namespace"/>
    <ds:schemaRef ds:uri="http://purl.org/dc/dcmitype/"/>
    <ds:schemaRef ds:uri="a3c2aae0-c2db-41c1-ad28-b4686bf39606"/>
    <ds:schemaRef ds:uri="http://schemas.openxmlformats.org/package/2006/metadata/core-properties"/>
    <ds:schemaRef ds:uri="bd765244-5bbb-4fe0-a39b-0edc12c6a836"/>
    <ds:schemaRef ds:uri="http://schemas.microsoft.com/office/2006/metadata/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827</TotalTime>
  <Words>400</Words>
  <Application>Microsoft Office PowerPoint</Application>
  <PresentationFormat>Affichage à l'écran (16:9)</PresentationFormat>
  <Paragraphs>46</Paragraphs>
  <Slides>11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11</vt:i4>
      </vt:variant>
    </vt:vector>
  </HeadingPairs>
  <TitlesOfParts>
    <vt:vector size="15" baseType="lpstr">
      <vt:lpstr>Arial</vt:lpstr>
      <vt:lpstr>Calibri</vt:lpstr>
      <vt:lpstr>Fond coloré</vt:lpstr>
      <vt:lpstr>Fond Blanc</vt:lpstr>
      <vt:lpstr>TITRE DE  LA CONfÉRENCE</vt:lpstr>
      <vt:lpstr>TITRE DE  LA CONfÉRENCE</vt:lpstr>
      <vt:lpstr>TITRE DE  LA CoNFÉRENCE</vt:lpstr>
      <vt:lpstr>TITRE DE LA CONFÉRENCE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Cabana -reception</dc:creator>
  <cp:lastModifiedBy>Lacroix, Bobby</cp:lastModifiedBy>
  <cp:revision>130</cp:revision>
  <cp:lastPrinted>2012-07-17T15:12:56Z</cp:lastPrinted>
  <dcterms:created xsi:type="dcterms:W3CDTF">2012-07-16T14:13:49Z</dcterms:created>
  <dcterms:modified xsi:type="dcterms:W3CDTF">2019-08-26T14:34:40Z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0x010100550F47049FFC7E4693B60E72BDD9CC51</vt:lpwstr>
  </property>
</Properties>
</file>